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2-06T22:11:18.526" v="2125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2-06T22:11:18.526" v="2125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2-06T22:11:18.526" v="2125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2-06T22:11:06.654" v="2120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2-06T22:11:06.654" v="2120" actId="20577"/>
          <ac:spMkLst>
            <pc:docMk/>
            <pc:sldMk cId="1455431554" sldId="315"/>
            <ac:spMk id="5" creationId="{7D3DEC56-6D79-04BB-E9DB-2AFC5D38C06D}"/>
          </ac:spMkLst>
        </pc:spChg>
        <pc:spChg chg="mod">
          <ac:chgData name="Toby Donaldson" userId="2e6e5431-bb17-4c41-9985-d39c50d83c73" providerId="ADAL" clId="{A119D6A9-A28C-4543-97DD-73721F99C58C}" dt="2023-12-06T19:15:49.456" v="2108" actId="20577"/>
          <ac:spMkLst>
            <pc:docMk/>
            <pc:sldMk cId="1455431554" sldId="315"/>
            <ac:spMk id="6" creationId="{F2DE1E5B-A9DC-6042-0232-D1AA677B6895}"/>
          </ac:spMkLst>
        </pc:spChg>
        <pc:spChg chg="mod">
          <ac:chgData name="Toby Donaldson" userId="2e6e5431-bb17-4c41-9985-d39c50d83c73" providerId="ADAL" clId="{A119D6A9-A28C-4543-97DD-73721F99C58C}" dt="2023-12-06T19:15:35.374" v="2105" actId="20577"/>
          <ac:spMkLst>
            <pc:docMk/>
            <pc:sldMk cId="1455431554" sldId="315"/>
            <ac:spMk id="13" creationId="{2D9E4C60-A662-1644-643C-F9C63EAC4C4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2-06T21:19:22.606" v="211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spChg chg="mod">
          <ac:chgData name="Toby Donaldson" userId="2e6e5431-bb17-4c41-9985-d39c50d83c73" providerId="ADAL" clId="{A119D6A9-A28C-4543-97DD-73721F99C58C}" dt="2023-12-06T21:14:30.318" v="2111" actId="20577"/>
          <ac:spMkLst>
            <pc:docMk/>
            <pc:sldMk cId="1376696893" sldId="317"/>
            <ac:spMk id="6" creationId="{09C88C60-E67C-EFA1-1C95-6F050129D388}"/>
          </ac:spMkLst>
        </pc:spChg>
        <pc:spChg chg="mod">
          <ac:chgData name="Toby Donaldson" userId="2e6e5431-bb17-4c41-9985-d39c50d83c73" providerId="ADAL" clId="{A119D6A9-A28C-4543-97DD-73721F99C58C}" dt="2023-12-06T21:19:22.606" v="2115" actId="20577"/>
          <ac:spMkLst>
            <pc:docMk/>
            <pc:sldMk cId="1376696893" sldId="317"/>
            <ac:spMk id="7" creationId="{55AA0141-C067-71B9-24F3-9D7F32570532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modSp mod">
        <pc:chgData name="Toby Donaldson" userId="2e6e5431-bb17-4c41-9985-d39c50d83c73" providerId="ADAL" clId="{A119D6A9-A28C-4543-97DD-73721F99C58C}" dt="2023-11-21T22:31:58.731" v="2082" actId="20577"/>
        <pc:sldMkLst>
          <pc:docMk/>
          <pc:sldMk cId="1154467283" sldId="322"/>
        </pc:sldMkLst>
        <pc:spChg chg="mod">
          <ac:chgData name="Toby Donaldson" userId="2e6e5431-bb17-4c41-9985-d39c50d83c73" providerId="ADAL" clId="{A119D6A9-A28C-4543-97DD-73721F99C58C}" dt="2023-11-21T22:31:58.731" v="2082" actId="20577"/>
          <ac:spMkLst>
            <pc:docMk/>
            <pc:sldMk cId="1154467283" sldId="322"/>
            <ac:spMk id="9" creationId="{09A5851B-1A4C-6004-17A2-B17A166D6409}"/>
          </ac:spMkLst>
        </pc:spChg>
      </pc:sldChg>
      <pc:sldChg chg="delSp modSp mod">
        <pc:chgData name="Toby Donaldson" userId="2e6e5431-bb17-4c41-9985-d39c50d83c73" providerId="ADAL" clId="{A119D6A9-A28C-4543-97DD-73721F99C58C}" dt="2023-11-21T22:33:43.127" v="2091" actId="20577"/>
        <pc:sldMkLst>
          <pc:docMk/>
          <pc:sldMk cId="783251226" sldId="325"/>
        </pc:sldMkLst>
        <pc:spChg chg="mod">
          <ac:chgData name="Toby Donaldson" userId="2e6e5431-bb17-4c41-9985-d39c50d83c73" providerId="ADAL" clId="{A119D6A9-A28C-4543-97DD-73721F99C58C}" dt="2023-11-21T22:33:43.127" v="2091" actId="20577"/>
          <ac:spMkLst>
            <pc:docMk/>
            <pc:sldMk cId="783251226" sldId="325"/>
            <ac:spMk id="4" creationId="{5562E8E3-0BFB-7F68-05B8-A33508F6E51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4:44.680" v="2092" actId="113"/>
        <pc:sldMkLst>
          <pc:docMk/>
          <pc:sldMk cId="2166731514" sldId="337"/>
        </pc:sldMkLst>
        <pc:spChg chg="mod">
          <ac:chgData name="Toby Donaldson" userId="2e6e5431-bb17-4c41-9985-d39c50d83c73" providerId="ADAL" clId="{A119D6A9-A28C-4543-97DD-73721F99C58C}" dt="2023-11-21T22:34:44.680" v="2092" actId="113"/>
          <ac:spMkLst>
            <pc:docMk/>
            <pc:sldMk cId="2166731514" sldId="337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Sp mod">
        <pc:chgData name="Toby Donaldson" userId="2e6e5431-bb17-4c41-9985-d39c50d83c73" providerId="ADAL" clId="{A119D6A9-A28C-4543-97DD-73721F99C58C}" dt="2023-11-21T22:35:05.035" v="2093" actId="113"/>
        <pc:sldMkLst>
          <pc:docMk/>
          <pc:sldMk cId="2569598793" sldId="351"/>
        </pc:sldMkLst>
        <pc:spChg chg="mod">
          <ac:chgData name="Toby Donaldson" userId="2e6e5431-bb17-4c41-9985-d39c50d83c73" providerId="ADAL" clId="{A119D6A9-A28C-4543-97DD-73721F99C58C}" dt="2023-11-21T22:35:05.035" v="2093" actId="113"/>
          <ac:spMkLst>
            <pc:docMk/>
            <pc:sldMk cId="2569598793" sldId="351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7:18.696" v="2099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A119D6A9-A28C-4543-97DD-73721F99C58C}" dt="2023-11-21T22:37:18.696" v="2099" actId="20577"/>
          <ac:spMkLst>
            <pc:docMk/>
            <pc:sldMk cId="1227756680" sldId="353"/>
            <ac:spMk id="3" creationId="{0A73A8EC-437C-6291-B742-AE71DD1D539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modSp mod">
        <pc:chgData name="Toby Donaldson" userId="2e6e5431-bb17-4c41-9985-d39c50d83c73" providerId="ADAL" clId="{A119D6A9-A28C-4543-97DD-73721F99C58C}" dt="2023-11-21T22:36:50.036" v="2095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A119D6A9-A28C-4543-97DD-73721F99C58C}" dt="2023-11-21T22:36:50.036" v="2095" actId="20577"/>
          <ac:spMkLst>
            <pc:docMk/>
            <pc:sldMk cId="2274929644" sldId="354"/>
            <ac:spMk id="3" creationId="{EA13FA5F-E15D-F6A2-E6C6-3E8F4A9C3B91}"/>
          </ac:spMkLst>
        </pc:sp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23T00:22:38.161" v="1288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22T23:22:09.236" v="1279" actId="21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 del">
          <ac:chgData name="Toby Donaldson" userId="2e6e5431-bb17-4c41-9985-d39c50d83c73" providerId="ADAL" clId="{2453E09C-75C2-448A-84BE-EA76793F61AE}" dt="2023-11-22T23:22:09.236" v="1279" actId="21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04.098" v="1278" actId="21"/>
        <pc:sldMkLst>
          <pc:docMk/>
          <pc:sldMk cId="157484345" sldId="314"/>
        </pc:sldMkLst>
        <pc:inkChg chg="add del">
          <ac:chgData name="Toby Donaldson" userId="2e6e5431-bb17-4c41-9985-d39c50d83c73" providerId="ADAL" clId="{2453E09C-75C2-448A-84BE-EA76793F61AE}" dt="2023-11-22T23:22:04.098" v="1278" actId="21"/>
          <ac:inkMkLst>
            <pc:docMk/>
            <pc:sldMk cId="157484345" sldId="314"/>
            <ac:inkMk id="5" creationId="{95F6539B-3FB5-134D-B0B9-649C722A376A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15.947" v="1280" actId="21"/>
        <pc:sldMkLst>
          <pc:docMk/>
          <pc:sldMk cId="3906375078" sldId="316"/>
        </pc:sldMkLst>
        <pc:inkChg chg="add del">
          <ac:chgData name="Toby Donaldson" userId="2e6e5431-bb17-4c41-9985-d39c50d83c73" providerId="ADAL" clId="{2453E09C-75C2-448A-84BE-EA76793F61AE}" dt="2023-11-22T23:22:15.947" v="1280" actId="21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 delSp mod">
        <pc:chgData name="Toby Donaldson" userId="2e6e5431-bb17-4c41-9985-d39c50d83c73" providerId="ADAL" clId="{2453E09C-75C2-448A-84BE-EA76793F61AE}" dt="2023-11-22T23:22:20.007" v="1281" actId="21"/>
        <pc:sldMkLst>
          <pc:docMk/>
          <pc:sldMk cId="420723739" sldId="318"/>
        </pc:sldMkLst>
        <pc:inkChg chg="add del">
          <ac:chgData name="Toby Donaldson" userId="2e6e5431-bb17-4c41-9985-d39c50d83c73" providerId="ADAL" clId="{2453E09C-75C2-448A-84BE-EA76793F61AE}" dt="2023-11-22T23:22:20.007" v="1281" actId="21"/>
          <ac:inkMkLst>
            <pc:docMk/>
            <pc:sldMk cId="420723739" sldId="318"/>
            <ac:inkMk id="3" creationId="{4A26ED34-5704-3B84-D478-89276C407E21}"/>
          </ac:inkMkLst>
        </pc:inkChg>
      </pc:sldChg>
      <pc:sldChg chg="modSp mod">
        <pc:chgData name="Toby Donaldson" userId="2e6e5431-bb17-4c41-9985-d39c50d83c73" providerId="ADAL" clId="{2453E09C-75C2-448A-84BE-EA76793F61AE}" dt="2023-11-19T18:28:57.266" v="1231"/>
        <pc:sldMkLst>
          <pc:docMk/>
          <pc:sldMk cId="4210606383" sldId="320"/>
        </pc:sldMkLst>
        <pc:graphicFrameChg chg="modGraphic">
          <ac:chgData name="Toby Donaldson" userId="2e6e5431-bb17-4c41-9985-d39c50d83c73" providerId="ADAL" clId="{2453E09C-75C2-448A-84BE-EA76793F61AE}" dt="2023-11-19T18:28:57.266" v="1231"/>
          <ac:graphicFrameMkLst>
            <pc:docMk/>
            <pc:sldMk cId="4210606383" sldId="320"/>
            <ac:graphicFrameMk id="39" creationId="{ACBBEAD6-688A-405C-C19C-B8CF5E6A53D9}"/>
          </ac:graphicFrameMkLst>
        </pc:graphicFrameChg>
      </pc:sldChg>
      <pc:sldChg chg="addSp modSp mod">
        <pc:chgData name="Toby Donaldson" userId="2e6e5431-bb17-4c41-9985-d39c50d83c73" providerId="ADAL" clId="{2453E09C-75C2-448A-84BE-EA76793F61AE}" dt="2023-11-23T00:00:20.088" v="1285"/>
        <pc:sldMkLst>
          <pc:docMk/>
          <pc:sldMk cId="783251226" sldId="325"/>
        </pc:sldMkLst>
        <pc:spChg chg="mod">
          <ac:chgData name="Toby Donaldson" userId="2e6e5431-bb17-4c41-9985-d39c50d83c73" providerId="ADAL" clId="{2453E09C-75C2-448A-84BE-EA76793F61AE}" dt="2023-11-19T18:30:18.306" v="1232" actId="20577"/>
          <ac:spMkLst>
            <pc:docMk/>
            <pc:sldMk cId="783251226" sldId="325"/>
            <ac:spMk id="4" creationId="{5562E8E3-0BFB-7F68-05B8-A33508F6E511}"/>
          </ac:spMkLst>
        </pc:spChg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783251226" sldId="325"/>
            <ac:inkMk id="58" creationId="{03122F6C-7E89-1C94-2A01-4F728947DEC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 delSp mod">
        <pc:chgData name="Toby Donaldson" userId="2e6e5431-bb17-4c41-9985-d39c50d83c73" providerId="ADAL" clId="{2453E09C-75C2-448A-84BE-EA76793F61AE}" dt="2023-11-22T23:28:13.167" v="1284" actId="9405"/>
        <pc:sldMkLst>
          <pc:docMk/>
          <pc:sldMk cId="481821226" sldId="333"/>
        </pc:sldMkLst>
        <pc:inkChg chg="add del">
          <ac:chgData name="Toby Donaldson" userId="2e6e5431-bb17-4c41-9985-d39c50d83c73" providerId="ADAL" clId="{2453E09C-75C2-448A-84BE-EA76793F61AE}" dt="2023-11-22T23:22:29.182" v="1282" actId="21"/>
          <ac:inkMkLst>
            <pc:docMk/>
            <pc:sldMk cId="481821226" sldId="333"/>
            <ac:inkMk id="3" creationId="{B899BFFD-D39F-979D-CAD7-8DBAED9A9A07}"/>
          </ac:inkMkLst>
        </pc:inkChg>
        <pc:inkChg chg="add del">
          <ac:chgData name="Toby Donaldson" userId="2e6e5431-bb17-4c41-9985-d39c50d83c73" providerId="ADAL" clId="{2453E09C-75C2-448A-84BE-EA76793F61AE}" dt="2023-11-22T23:28:13.167" v="1284" actId="9405"/>
          <ac:inkMkLst>
            <pc:docMk/>
            <pc:sldMk cId="481821226" sldId="333"/>
            <ac:inkMk id="9" creationId="{03D5ED63-22C7-17A4-F6DA-A2601BAEA3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166731514" sldId="33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166731514" sldId="337"/>
            <ac:inkMk id="3" creationId="{EF4010FD-7EDE-CBDC-C3D8-2D6D16554666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807389744" sldId="347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807389744" sldId="347"/>
            <ac:inkMk id="3" creationId="{A2735347-959B-B5CC-5C8C-D2E0ABBA835A}"/>
          </ac:inkMkLst>
        </pc:inkChg>
      </pc:sldChg>
      <pc:sldChg chg="addSp modSp mod">
        <pc:chgData name="Toby Donaldson" userId="2e6e5431-bb17-4c41-9985-d39c50d83c73" providerId="ADAL" clId="{2453E09C-75C2-448A-84BE-EA76793F61AE}" dt="2023-11-23T00:22:38.161" v="1288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2453E09C-75C2-448A-84BE-EA76793F61AE}" dt="2023-11-23T00:22:38.161" v="1288" actId="20577"/>
          <ac:spMkLst>
            <pc:docMk/>
            <pc:sldMk cId="1024942715" sldId="348"/>
            <ac:spMk id="6" creationId="{DB2F6ECF-BFCA-06D1-5081-46A1F5D9D551}"/>
          </ac:spMkLst>
        </pc:spChg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024942715" sldId="348"/>
            <ac:inkMk id="3" creationId="{9370E7A1-D010-E0BC-A0EC-F1AC0E51157E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addSp">
        <pc:chgData name="Toby Donaldson" userId="2e6e5431-bb17-4c41-9985-d39c50d83c73" providerId="ADAL" clId="{2453E09C-75C2-448A-84BE-EA76793F61AE}" dt="2023-11-23T00:00:20.088" v="1285"/>
        <pc:sldMkLst>
          <pc:docMk/>
          <pc:sldMk cId="2569598793" sldId="351"/>
        </pc:sldMkLst>
        <pc:inkChg chg="add">
          <ac:chgData name="Toby Donaldson" userId="2e6e5431-bb17-4c41-9985-d39c50d83c73" providerId="ADAL" clId="{2453E09C-75C2-448A-84BE-EA76793F61AE}" dt="2023-11-23T00:00:20.088" v="1285"/>
          <ac:inkMkLst>
            <pc:docMk/>
            <pc:sldMk cId="2569598793" sldId="351"/>
            <ac:inkMk id="57" creationId="{E021355D-B674-646D-A478-99138C7E562E}"/>
          </ac:inkMkLst>
        </pc:inkChg>
      </pc:sldChg>
      <pc:sldChg chg="addSp">
        <pc:chgData name="Toby Donaldson" userId="2e6e5431-bb17-4c41-9985-d39c50d83c73" providerId="ADAL" clId="{2453E09C-75C2-448A-84BE-EA76793F61AE}" dt="2023-11-23T00:19:22.409" v="1286"/>
        <pc:sldMkLst>
          <pc:docMk/>
          <pc:sldMk cId="1227756680" sldId="353"/>
        </pc:sldMkLst>
        <pc:inkChg chg="add">
          <ac:chgData name="Toby Donaldson" userId="2e6e5431-bb17-4c41-9985-d39c50d83c73" providerId="ADAL" clId="{2453E09C-75C2-448A-84BE-EA76793F61AE}" dt="2023-11-23T00:19:22.409" v="1286"/>
          <ac:inkMkLst>
            <pc:docMk/>
            <pc:sldMk cId="1227756680" sldId="353"/>
            <ac:inkMk id="6" creationId="{00D220E5-A325-E5F2-F955-F1D81EFF281F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2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5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2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59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2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1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5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7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1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4:20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23894 3957 3679 0,'-12'9'320'0,"7"3"-320"0,-1-6 0 0,6-3 0 16,0 2-336-16,-3 0-144 0,-2 8-32 0,-8 4 0 0,-1 9 512 0,2-7 0 15,-2 2 0-15,6-3 160 0,-5-6-160 0,5-5 0 16,1 0 0-16,0-5 0 0,2-4 0 0</inkml:trace>
  <inkml:trace contextRef="#ctx0" brushRef="#br0" timeOffset="1036.49">23582 3670 20271 0,'-2'0'1792'0,"2"4"-1424"0,2-3-368 0,2-1 0 15,-1 0 400-15,2 0 16 0,-1 4 0 0,4-4 0 16,-1 5-1088-1,4-5-224-15,-2 3-32 0,-1-3-16 0,1-3 560 0,1 1 96 0,-1-5 32 0,3-1 0 16,4 2 1088-16,1-6 208 0,4 2 48 0,2-4 16 16,0 2-64-16,3-2-16 0,3-2 0 0,-1 2 0 15,2 0-608-15,0 2-128 0,1 1-32 0,0-1 0 16,1 0-256-16,-32 12 0 0,57-19 0 0,-29 10 0 0,-2 0 0 16,0 4 0-16,-1-2 0 0,1-1 0 0,-2-1 0 0,6 4 0 15,-4-4 0-15,0 0 0 0,-26 9-224 0,0 0 48 16,75-14 16-16,-75 14 0 15,0 0-256-15,0 0-48 0,85-8-16 0,-64 8 0 0,-21 0 304 0,0 0 176 16,0 0-192-16,0 0 192 16,91 14 0-16,-91-14 0 0,0 0 0 0,0 0 0 0,0 0 128 0,0 0 96 15,0 0 16-15,0 0 0 0,42 57 176 0,-56-40 32 16,-7 1 16-16,-2 4 0 0,-6-1 176 0,1 2 48 0,-7 0 0 0,2 1 0 16,1-5-160-16,1 2-16 0,3-3-16 0,-1-5 0 15,9 0-32-15,3-5 0 0,1-1 0 0,8-3 0 16,-1-1-304-16,2-1-160 15,3 2 160-15,-1-4-160 0,2 3 0 0,-2-3 0 0,1 0 0 0,4 0 0 16,-5 2 0-16,1-2 0 0,4 0 0 0,0 0 0 16,-3 0 320-16,6 3-16 0,-3-3-16 0,4 0 0 15,5 0-96-15,-3-3-32 0,7 3 0 0,1-5 0 16,3 1-160-16,4-1 0 0,2-4 144 0,3 4-144 16,-26 5 0-16,0 0 0 0,69-14 0 0,-69 14 0 15,0 0 0-15,0 0 0 0,0 0 0 0,81 14 0 16,-78 0 0-16,-3 0 0 0,-3 3 0 0,-6 4 0 0,-3 5 0 15,-6 2 0-15,-1 2 0 0,-7 1 0 0,0 0 0 0,-6 4 0 16,1 0 0-16,-7 2 0 0,1-3 128 0,-3 1-128 16,-3 0 128-16,-6 2-128 0,-7 1 336 0,-2-1 0 15,-4-3 0-15,-1 1 0 0,6-9-80 0,-1-3-32 16,2-6 0-16,-6-8-16112 16</inkml:trace>
  <inkml:trace contextRef="#ctx0" brushRef="#br0" timeOffset="15746.42">23324 5037 2751 0,'-3'4'256'0,"3"-4"-256"0,0 0 0 0,3 0 0 16,2-4 288-16,-1 1 16 0,6-2 0 0,2-4 0 16,8-5-304-16,-5-7 0 0</inkml:trace>
  <inkml:trace contextRef="#ctx0" brushRef="#br0" timeOffset="17190.97">23687 4896 2751 0,'-4'5'256'0,"1"-1"-256"0,1-1 0 0,2-1 0 16,0-2 352-16,0 4 32 0,0-4 0 0,0 3 0 15,-4 2-624-15,3 1-112 0,-3 2-32 16,-1 1 0-16,-4-6 208 0,4 3 48 0,-2-3 0 0,2 1 0 15,-4-3 832-15,0-1 192 0,2 4 16 0,0-4 16 16,-1 0 352-16,-1 0 80 0,6 0 16 0,-3 0 0 16,1 0 240-16,2-4 48 0,3 4 16 0,0-5 0 15,0 0-416-15,1-2-96 0,3-2-16 0,-1 1 0 16,3-1-800-16,-3 0-160 0,-1-5-48 0,1 4 0 16,1-2-144-16,-4-6 0 0,0 6 0 0,-4-5-176 15,-1 3 176-15,2-4 0 0,-3 1-144 0,-1-1 144 16,0-1 0-16,-1 2 0 0,-1-1 0 0,0-3 0 0,0 2 0 0,1-2 0 15,-1 2 0-15,2-2 0 0,0 2 0 0,0-2 0 16,-2-1 0-16,1 1 0 0,-3 2-128 0,-1-2 128 16,-2 2-160-16,-2-2 160 15,1 3-432-15,-3 1 16 16,-4-1 0-16,1 1 0 0,-2 3 272 0,-3-3 144 0,2-1-160 0,-1 4 160 0,3-3 0 16,-3 3 240-16,2-4-32 0,1 5 0 0,-3-3 176 0,3 5 48 15,3-4 0-15,-4 4 0 0,6-1-48 0,-8-2-16 16,2 2 0-16,-3 2 0 15,-2-3-112-15,2-1 0 0,-5 6-16 0,0-5 0 0,1 0-48 0,-1 4 0 0,-1-3 0 16,-3 1 0-16,1 3-192 0,-7-1 176 0,1 0-176 16,-3 0 160-16,3 1-160 0,-4 2 0 0,4-1 0 0,0-1 0 15,0 3 0-15,0-1 0 0,2 3 0 0,-3-2 0 16,1 1 0-16,0-1 0 0,5 1 0 0,-3-1 0 16,1 2 0-16,-1-3-144 0,2 3 144 0,-5-2 0 15,3 1-208-15,2-1 64 0,-5 0 16 0,3 1 0 31,3 4-240-31,0-1-32 0,1 2-16 0,-3-1 0 0,0 0 416 0,-1 4 0 0,1-4 0 0,3 5-128 16,-5-1 128-16,3-3 0 0,1-1 160 0,-2 0-160 16,-1 0 160-16,0 0-160 0,-3 0 160 0,0-1-160 0,2-3 0 15,1 1 0-15,1 1 0 0,1-2 0 0,6 4 0 0,-1-5 0 16,1 2 0-16,2 1 0 0,-3-2 0 0,0 1 0 16,3 3 0-16,0-5 0 0,-2 5 0 0,6 0 0 15,-6 0 0-15,2-4 0 0,2 4 0 0,-5 0 128 16,1 0-128-16,-1 4 144 0,-4-4-144 0,4 3 160 15,-4-1-160-15,3 1 160 0,3 3-160 0,-3 2 0 16,1-2 0-16,1 2 0 0,4-1 0 0,-2 2 0 16,0 1 0-16,-1-1 0 15,3 0 0-15,-2-2 0 0,2 0 0 0,5 1 0 0,-2-1 0 0,0-1 0 16,6-1 0-16,-4-2 0 0,4 3 0 0,-2 1 0 16,-2-2 0-16,0 0 0 0,-2 4 0 0,0-2 0 15,1 0 0-15,-1 1 0 0,2 1 0 0,-5 0 0 0,3 3 0 0,1 2 0 16,-4-2 0-16,3 2 0 0,-3 0 0 0,0 3 0 15,3-1 0-15,-3 0 0 0,3 1-144 0,-3 1 144 16,0 6 0-16,-5-1 0 0,1 3-128 0,2-4 128 16,2 1 0-16,-4 3 0 15,4-3 0-15,0-1 0 0,2 3-128 0,-3-6 128 0,1 4 0 0,0 1 0 16,-3-5-144-16,1 2 144 0,-2-2 0 0,4 2-144 16,0-3 144-16,1 1 0 15,-1 2 0-15,4-4 0 0,1 2 0 0,2-1 0 0,1-3 144 0,2-1-144 16,2 0 192-16,1-2-64 15,4-1 0-15,-3 1-128 0,1-3 128 0,1-1-128 0,-1 1 0 0,3 0 0 0,-3 0 0 16,2-4-224-16,1 0 16 0,1 2 0 16,1-2-96-16,1-1-16 0,2-3 0 0,3-1 0 0,0 4 176 0,0-4 144 15,2 0-208-15,1 0 80 16,2-4-304-16,2 4-48 0,2-1-16 16,0-3 0-16,-1 1-416 15,-2-3-96-15,2 3-16 0,1-2-4000 0,0 1-800 0</inkml:trace>
  <inkml:trace contextRef="#ctx0" brushRef="#br0" timeOffset="17818.64">18978 4398 11055 0,'-17'4'480'0,"4"-4"112"0,5 3-464 0,3-3-128 0,5 0 0 0,-4 0 0 0,4 0 800 0,-2 0 144 16,-1 0 16-16,-2 2 16 0,1-2-432 0,4 0-96 15,-5 0 0-15,3 0-16 0,0 0-432 0,2 3-224 16,-5-3 32-16,2 0 0 0,3 2 48 0,-6-2 16 16,5 3 0-16,-1 1 0 0,-1-2 128 0,1 1 0 15,2 2 0-15,-4 2 0 0,1-1 384 0,1-1 0 16,-1 4 0-16,-1-1 0 15,2 1 240-15,2 3 48 0,-3-1 16 0,3 1 0 0,3 0-96 0,-3-2-16 16,6 3 0-16,-3-3 0 0,2 6-352 0,4-2-80 16,-4 3-16-16,2 2 0 0,2-1-128 0,0 3 0 15,-2-4 0-15,0 2 0 0,-2 2 0 0,0 0 0 0,2-2-128 0,-7-1 128 16,2-1 0-16,-4 4 0 0,-2-2 0 0,-4 2 0 16,-4-2-272-16,-2 2 16 15,-4 5 0-15,-1-3 0 16,-5 3-256-16,-1-3-64 0,1 3 0 0,1-7 0 0,1 2 384 0,4-4 64 0,-3 1 128 0,11-5-208 15,-2 1 464-15,6-1 112 0,6-5 16 0,2 1 0 16,5-4-256-16,4-1-128 0,4-1 160 0,4-3-160 16,6-3-192-16,3 3-128 0,-28 0-16 0,0 0-16 15,87-9-352-15,-87 9-64 16,0 0 0-16,111-3-16 16,-111 3 272-16,93 3 48 0,-93-3 16 0,106 4 0 0,-106-4 448 0,122-13 240 0,-122 13-32 0,129-26 0 0,-58 9 576 0,9-9 112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5:3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8151 3304 7567 0,'-3'-5'320'0,"-1"2"96"0,-1-3-416 15,2 6 0-15,1 0 0 0,-1-3 0 0,-3 3 0 0,-2 0 0 16,-6 0 0-16,-4 0 0 0,-3 0 304 0,-1 3 48 16,1-3 16-16,2 6 32 0,-2-1-400 0,1-2 0 15,3 2 0-15,0-1 0 0,-1 5-320 0,1-4 16 0,-1-2 16 0,-3 1 32 16,8-2 80-16,-5 1 32 15,4-3 0-15,-2 0 144 0,1 0-176 0,-1-3 176 16,0 3-160-16,-1 0 160 0,0 0-144 0,-6 0 144 0,2 0-192 0,-2 0 192 16,2 0-208-16,-1-6 16 15,-1 3 16-15,0-2 32 0,3 1 336 0,-3-1 80 0,2-4 16 0,-2 4 32 16,2-4 80-16,2 4 32 0,2-2 0 0,-1 5 32 16,1 2-192-16,-4 2-32 0,4 2-16 0,-3 4 32 15,3 3 0-15,0-3 0 0,-3 8 0 0,3-2 32 16,0 4-160-16,-1-5-128 0,1 5 192 0,1-1-64 15,2 1 16-15,4 1 0 0,-3 2 0 0,5 0 48 0,-1-2 144 16,4 3 48-16,-2 5 0 0,0 2 0 0,3-1-208 0,-4 2-48 16,-1 1 0-16,4 0 0 0,-4 1 288 0,-3 1 48 15,3 0 16-15,0 0 0 0,1-2 272 0,4-3 48 16,2 2 16-16,-1 1 0 0,6-5-288 0,-1 6-48 16,5-1-16-16,2 4 0 0,0 3-464 0,-1-5 0 15,3 6 0-15,-3-5 0 0,1-2 0 0,0-1-160 16,0 0 160-16,-1-4-192 15,1-5 192-15,3-1 0 0,-3-3 0 0,-9-18 0 0,0 0 0 0,0 0 0 16,66 62 0-16,-66-62 0 0,0 0 640 0,0 0 48 16,98 35 16-16,-98-35 0 0,0 0-192 0,96 5-16 15,-96-5-16-15,76-17 0 0,-36 6-240 0,0-2-48 16,1-8-16-16,-3-6 0 0,-2 0-176 0,-2-6 0 0,-1-4 0 16,-4-7 0-16,-1 1 0 0,0-2 0 0,0-2-224 15,-7 5 80-15,2-2 144 0,-1 1-128 0,-1-3 128 0,-2-1-128 16,2 4 128-16,-3 3 0 15,-3-4 0-15,1 4 0 0,-2 0 0 0,-2 0 0 0,-3 0 0 0,-4-4 0 16,-1 4 0-16,-6 2 0 0,0 5 0 0,-7 0 0 16,1 5 0-16,-12 5 0 0,0 2 0 0,-10 11 0 15,-3 1 0-15,-6 6 0 0,-9 6 0 0,-8 6 0 16,-3 1-1280-16,-11 8-320 0,-7 5-64 0,-5-1 0 16,2 3-32-16,2-3 0 0,3-4 0 0,9-4-2496 15,8-2-496-15</inkml:trace>
  <inkml:trace contextRef="#ctx0" brushRef="#br0" timeOffset="1175.08">9934 2705 9215 0,'-12'0'816'0,"1"4"-656"0,8-4-160 0,3 0 0 0,-4 3 256 0,1-1 32 16,-6 1 0-16,-5 6 0 0,-3 0 16 0,-2 5 0 0,-6-6 0 0,1 5 0 31,-2-5-1024-31,0-3-208 0,0 1-32 0,-9-3-16 0,0 1 512 0,0-3 96 16,2-1 32-16,-5 0 0 0,3 0 928 0,0 4 192 15,3-4 48-15,-1 5 0 0,0-1 352 0,0 1 80 0,0 4 16 0,-2-1 0 16,2 6-304-16,-5 4-48 0,1 4-16 0,-3 3 0 16,0 3-544-16,-2-2-112 0,-3 5-32 0,-4-5 0 15,0 5-224-15,0-1-288 0,6-2 64 0,-1 2 16 31,8-3-240-31,1 3-64 0,4-2 0 0,4 7 0 0,6-4 512 0,1 4 0 0,4-2 176 0,7 0-48 16,2 5 192-16,4-1 32 0,6 1 16 0,1-1 0 16,4 3 16-16,1-2 0 0,-9-38 0 0,26 75 0 15,-26-75 256-15,35 79 64 0,-35-79 16 0,45 81 0 0,-45-81-176 0,61 84-32 16,-61-84-16-16,72 82 0 0,-72-82-224 0,85 80-32 16,-85-80-16-1,94 80 0-15,-94-80 192 0,89 78 32 0,-89-78 16 0,86 75 0 0,-86-75-208 0,88 67-32 16,-88-67-16-16,93 62 0 15,-93-62-208-15,90 58 176 0,-90-58-176 0,91 57 160 0,-91-57-160 0,99 58 128 16,-99-58-128-16,98 47 128 0,-98-47 0 16,94 45 0-16,-94-45 0 0,108 30 0 0,-108-30 192 0,115 10 16 15,-40-10 16-15,5-9 0 0,9-1 48 0,0-4 16 16,-4-2 0-16,-3-3 0 0,0-2-240 0,-2-1-48 16,6-1-128-16,1 0 192 0,5 2-192 0,-8-1 0 15,-1-4 0-15,-8 0 0 0,-3-1 0 0,-2 0 0 0,-1 0 0 0,-1 1 0 16,4 0 0-16,1 0 0 0,-2-2 0 0,-1-5 0 15,-4 0 0-15,-5-2 192 0,-2 0-48 0,2 0-16 16,0 1-128-16,-3-1 128 0,5 3-128 0,-2 1 128 16,-2 0-128-16,-2 1 0 0,-1 2 0 0,-12-3-176 31,-4 1-208-31,-9 2-64 16,-5-1 0-16,-3-1 0 0,-6 6 0 0,-8-2 0 0,0 1 0 0,-9 1 0 0,-4 0 448 0,-1 1-128 0,-7 0 128 0,-4-6 0 15,-1 4 0-15,-4-4 0 0,-2-1 0 0,-3-1 128 16,0 5-128-16,-5-6 192 0,-4 4-64 0,-4-3 0 0,-1 1-128 15,-3-4 128-15,-4 2-128 0,0-3 128 16,-2 1-128-16,0-3 0 0,-3 2 128 0,-2-3-128 0,1 5 0 0,-9 0 128 16,1 1-128-16,-11 1 0 15,-6 3 320-15,-6-5-16 16,-5 2 0-16,-1 3 0 0,1 3-80 0,0-3-16 16,0 2 0-16,-8-2 0 0,-3 4-400 0,-1-4-96 15,2 2-16-15,3-3 0 0,7 1 112 0,-3-2 0 16,3 7 16-16,-12 1 0 15,-2 4-288-15,-2 4-64 0,-1 11-16 0,-4 8-7696 16,1 16-1536-16</inkml:trace>
  <inkml:trace contextRef="#ctx0" brushRef="#br0" timeOffset="29917.24">2880 5910 2751 0,'-7'5'256'0,"2"-5"-256"15,3 4 0-15,2-4 0 0,-3 0 0 0,3 0-256 16,-9 5 48-16,4-2 16 0,-9 3 192 0,2 1 208 0,-2-6-32 0,3 3-16 15,1-4-160-15,1 0 160 0,0-4-160 0,1 4 160 16,2-1-160-16,1-3 0 0,3 4 0 0,1-3 0 16,1 3 256-16,1 0 64 15,1-2 16-15,0-2 16 0,-2 4-352 0,3 0 0 0,-3 0 0 0,0 0-128 16,0 0-16-16,2 0 0 0,2 0 0 0,3 0 16 16,3 0 448-16,-1 4 80 0,8-4 32 0,-3 0 16 15,4-4 32-15,2 4 16 0,0-3 0 0,2 3 16 16,3-5-288-16,-3 1-48 0,4-1-16 0,-3 1 16 15,0-1-176-15,-1-4 0 0,3 6 0 0,-1-2 0 16,1 0 368-16,-6-2-16 0,3 5 0 0,-1-2 16 0,0-1 352 16,-2 2 80-16,2 3 16 0,2-2 16 0,-2 2-128 0,2 0 0 15,3 0-16-15,-2 0 16 0,4 2-576 0,-4-2-128 16,3 0 0-16,-3 3 0 0,0-3 0 0,-1 4 0 16,-2-4 0-16,0 1 0 0,-6-1-128 0,5 4 128 15,-3-4 0-15,2 0 0 16,2 0 128-16,2 0 96 0,-1-4 32 0,-1 4 0 0,2-1 128 0,3 1 16 15,0-4 16-15,-1 4 0 0,-1 0-416 0,0 0 0 16,1 0 0-16,-2 0 0 0,-4 4 0 0,0-3 0 16,0-1-144-16,-2 4 144 0,1 1 0 0,1 0 0 15,2-1-128-15,0 1 128 0,5-2 0 0,2-3 0 16,-2 6 0-16,0-6 0 0,6 3 0 0,-6-3 0 16,0 5 0-16,-7-5 0 0,2 4 0 0,-4 1-208 0,-3 2 64 0,-2-2 16 15,2 1-16-15,-5 2 0 0,0 1 0 0,-4 0 0 16,4 3 144-16,-1-2 0 0,1-1 0 0,0 3-6720 15</inkml:trace>
  <inkml:trace contextRef="#ctx0" brushRef="#br0" timeOffset="30624.46">2941 6553 4607 0,'-7'0'400'0,"2"0"-400"0,0 0 0 0,5 0 0 0,-4 1 336 0,-1 3-16 16,-4-4 0-16,-6 0 0 15,-5 5-816-15,-1-5-160 0,2 4-48 0,-2-4 0 0,7 1 704 0,-3-1 0 16,5-1 0-16,3 1 0 16,4 0-512-16,3-4-64 0,2 2-32 0,5-1 32 0,4-1 1344 0,0 3 256 15,8-3 48-15,-3-1 16 16,4-2-352-16,-1 2-64 0,2 1-16 0,-1-1 0 0,-1 2-240 0,-1-3-48 16,-1 3-16-16,1-2 0 0,-2 5 64 0,-2-4 16 15,2 4 0-15,0 0 0 0,-2 0 272 0,2 0 48 16,4 4 16-16,1-4 0 0,4 0-64 0,3 0 0 0,-2 0 0 15,7 3 0-15,4-1-96 0,9-2-32 0,-44 0 0 0,111 0 0 16,-44 3 48-16,-1 1 0 16,0-4 0-16,-5 0 0 0,-3 0-368 0,-4 2-64 0,-6-2 0 0,-48 0-16 15,101 12-176-15,-101-12 0 0,101 26 0 0,-101-26 0 16,96 35-128-16,-96-35 128 0,94 40 0 0,-94-40-9104 16</inkml:trace>
  <inkml:trace contextRef="#ctx0" brushRef="#br0" timeOffset="53190.59">1800 7761 7359 0,'-6'-3'656'0,"0"3"-528"16,4 0-128-16,-2 0 0 0,4 0 1248 0,-3 0 224 16,-2-4 32-16,-6 4 16 0,-1 0-432 0,-2-1-64 15,-3 2-32-15,1-1 0 16,0 4-1296-16,-1-1-256 0,-4-1-48 0,2 2-16 16,1-4-512-16,-3 3-96 0,-1-3-32 0,-1 2 0 0,2 1 944 0,-5 1 176 0,0-2 144 15,1 1-192-15,1 2 1024 0,1-1 208 0,1 1 48 0,-4-2 0 16,3 3 32-16,-1-3 16 0,4 6 0 0,-6 1 0 15,4-1-432-15,-3 7-64 0,1-2-32 0,-1 3 0 16,1 6-416-16,-2-1-192 0,-4 4 160 0,2 4-160 16,-5 1 0-16,5 1 0 0,-1-1 0 0,1-5 0 15,2 6 0-15,3-3 0 0,-1-1 0 0,5 2 0 16,-1 1 0-16,5-5 0 0,1 0 0 0,0 2 0 16,5 2 384-16,0-4 96 0,1-3 16 0,-1 3 0 0,4-4 176 15,-2 1 32-15,2-2 16 0,-1 1 0 0,3 1-128 0,-2 1-16 16,-2-1-16-16,5 0 0 0,2-6-224 0,0 2-32 15,5 2-16-15,0-3 0 0,8-1-288 0,-3-3 0 16,6 0 0-16,3-5 0 0,2 3 0 0,-2-3 0 16,5 3 0-16,-1-4 0 15,3-1 0-15,0 2 0 0,0 0 0 0,6-2 0 0,-32-7 0 0,0 0 0 16,83 19-128-16,-83-19 128 0,0 0 0 0,100 16 0 16,-100-16 0-16,83 5 0 0,-36-5 0 0,2-4 0 15,3 4-128-15,-1-5 128 0,0 2-176 0,-3 1 16 16,1-2 0-16,-5 1 0 0,1 1 160 0,-1-1-128 15,-3 3 128-15,3 0-128 0,0 3 128 0,3-1 0 16,-47-2 0-16,88 9 0 0,-88-9 0 0,95 12 0 16,-95-12 0-16,90 14 0 0,-90-14 0 0,82 17 0 15,-82-17 0-15,85 9 0 0,-85-9 0 0,95 9 0 0,-52-9 0 0,6 0 0 16,5 0 0-16,7-4 0 0,0-1 0 0,0-4 0 16,2 6 0-16,-4-2 0 0,-2 1 0 0,-1-1 0 15,-4 1 416-15,2-1 16 0,0 2 0 0,2-3 0 16,-2 6-48-16,4-5-16 15,3 2 0-15,1 3 0 0,-1-6-96 0,0 6-16 0,-3 0 0 0,-4-3 0 16,2 1-256-16,-4-1 0 0,4 3 0 0,0 0 0 16,1-4 0-16,-1 4 0 0,7 0 0 0,-6 0 0 15,2 0 0-15,-3 0 0 0,-4 0 0 0,-3 0 0 16,0 0 0-16,0 0 0 0,-1 4 0 0,0-1 0 0,0-1 0 0,-2-2 0 16,-46 0 128-16,101 7-128 15,-101-7 0-15,101 5 0 0,-52-5 128 0,-4 4-128 0,2-4 0 0,2-4 0 16,0 4 0-16,-2-5 0 0,3-2 0 0,-1-2 0 15,3 1 0-15,-5-1 0 0,7 0 0 0,-1-1 0 16,1 1 0-16,-7-3 0 0,1 3 0 0,-2 0 0 16,-8 1 0-16,2-1 0 0,-5 0 0 0,-2 4 0 15,0 0 0-15,-1 1 0 0,-5-1 0 0,3 2 0 16,-2-3 0-16,2 3 0 0,-4 1 0 0,-2-5 0 16,4 5 0-16,0-1 0 0,-2-1 0 0,2-1 0 15,1 2 0-15,-1-6 0 0,4 4 256 0,-3-4-48 0,3-1-16 16,-3-3 0-16,3 1 48 0,-3-2 0 0,3 0 0 0,-1-3 0 15,-1 3-240-15,1-2 0 0,0-1 0 0,-3 3 0 16,2 0 0-16,1 0-240 0,1-1 80 0,3 1 16 16,1 0-16-16,2-4 0 15,-1 4 0-15,5-7 0 16,-6 2-416-16,3-5-64 0,1 1-32 0,-7 1 0 16,0 1 144-16,-7-2 16 0,-1 0 16 0,-1 1 0 0,-5 1 496 0,-1-2-144 0,-1 6 144 0,-3-4 0 15,2 2 240-15,-2-2 128 0,-6 3 16 0,1 1 16 16,-5 3-240-16,-3 0-160 0,-2 2 192 0,-3 1-192 15,-5-1 0-15,-5 4 0 0,2-1 0 0,-9 0 0 16,2 0 192-16,-4 1-64 0,-3-1 0 0,0-1-128 0,-5-3 464 0,-1 1-16 16,-1-2 0-16,-2-3 0 0,-1-1-32 0,-1-4-16 15,-1 3 0-15,-2-2 0 0,2 0-48 0,-4 2-16 16,-2-2 0-16,-3-2 0 0,-2 6-144 0,-3-1-48 16,-2-1 0-16,-3 3 0 0,-1-1-144 0,-8 3 0 15,-9 0 0-15,-2 2 0 0,-1 3 192 0,-1 4 0 16,3 0 0-16,-3-2 0 15,-1 5-64-15,-4-1 0 0,-8 3 0 0,-4 3 0 0,-1 2-128 0,-4 1 0 16,3 2 0-16,-5-1 0 16,4-2-192-16,-4 4 48 0,-7 0 0 0,-1 0 0 0,4-1 144 0,3 1-160 15,-2-4 160-15,-4 4-160 0,-3 0 160 0,1-1 0 16,6 5 0-16,-8-3 0 0,3-1 0 0,-11 5 0 0,-4-2 0 0,3 2 0 16,-1 1 0-16,-3 5 0 15,-4 2 0-15,-3 3 0 0,-5-3 0 0,-4 6 0 0,-4 7 0 0,-6 0 0 31,-11 1-496-31,-3 6-16 0,3 0 0 0,-7 2 0 16,2-4-1808-16,-7 3-368 0</inkml:trace>
  <inkml:trace contextRef="#ctx0" brushRef="#br0" timeOffset="112339.67">1742 8887 1839 0,'-5'-4'160'0,"1"2"-160"0,1-1 0 0,1 3 0 16,2 0 128-16,-5-4 0 0,-4 4 0 0,-3-5 0 15,-5 2-128-15,-6 1 0 0,0-2 0 0,-1 4-176 16,5 0 176-16,-6 0-208 15,6 0 80-15,-2 0 128 0,2 4 0 0,2-4 0 16,-1 0 0-16,1 0 0 0,-6 2 576 0,1 1 16 0,-3 2 16 0,-3-1 0 0,2 1-16 0,-2 2 0 16,2-2 0-16,2 4 0 0,1 0-64 0,2-1-16 15,2 1 0-15,0-4 0 0,3 4-16 0,2 0-16 16,0-1 0-16,2 5 0 16,-2-3-192-16,0-1-32 0,2 3-16 0,-2 2 0 0,5-2 160 0,-6 2 48 15,4-2 0-15,-3-1 0 16,2 3 224-16,3-6 48 0,1 4 16 0,-1-3 0 0,0 3-208 0,4-3-32 15,-4 0-16-15,2-2 0 0,0 1-240 0,4-4-48 16,-2 1-16-16,1 2 0 0,-1-2 32 0,1-1 16 16,1-2 0-16,3 1 0 0,-2 2 32 0,4-1 0 15,1-1 0-15,-3-1 0 0,4 5-256 0,1-2 128 16,-1-3-128-16,3 5 0 0,0-5 0 0,1 5 0 16,1-6 0-16,-4 6 0 15,4-5-144-15,0 5 144 0,-1-5 0 0,1 5-144 16,-4-2 144-16,2 0 0 0,0 4 0 0,0 0 0 15,-2-4 0-15,4 4 0 0,-5-2 0 0,4-2 0 16,3 0 0-16,1 2 0 0,0-2 0 0,4 0 0 16,0-1 0-16,1-1 192 0,2-1-32 0,2-2-16 15,-2 4 96-15,4-4 16 0,-2 0 0 0,0 0 0 16,1 3-256-16,-2-1 128 0,0 1-128 0,0-3 0 16,-1 6 192-16,0-3-64 0,-2 2-128 0,1-1 192 15,-1 1-192-15,1 0 0 0,-4 2 128 0,5-2-128 0,-4 1 0 16,3-3 0-16,-1 1 0 0,-1-3 0 0,1 3 0 0,1-4 0 15,3 0 0-15,-4 3 0 0,1-1 0 0,-1-2 0 16,0 3 0-16,-3 1 0 0,4 1-144 0,-4-3 144 16,3 5 0-16,-5-5-144 0,4 5 144 0,0-6 0 15,1 6 0-15,1-5 0 0,-3 5 0 0,3-5 0 16,3 5 0-16,-4-6 128 0,0 3-128 0,3 1 0 16,-3-1 0-16,1 1 0 0,-1 0 0 0,0-1 0 15,1 1 0-15,1-2 0 0,0 3 0 0,4-6 0 16,-1 3 0-16,1 1 0 0,3-4 0 0,0 1 0 15,-3-1 0-15,3 0 0 0,2-1 0 0,2 1 192 16,-1-4-64-16,3 4 0 0,-1-3 208 0,-1 3 48 16,1-2 16-16,2 2 0 0,0 0-272 0,-1 0-128 0,2 2 128 15,1 1-128-15,2 1 0 0,-1-3 0 0,3 3 0 0,1 1 0 16,3-2 0-16,1 3 0 0,-2-3 0 0,1 1 0 16,1-3-144-16,0-1 144 0,4 0 0 0,-4 0 0 15,5-1 656-15,-1-3 240 0,7 1 64 0,4-3 0 31,3 1-1600-31,-1-2-304 0,2 2-64 0,-2 0-16 0,-7-2 848 0,2 2 176 0,-2 1 0 0,-3-1 0 16,-1 0 0-16,-5 1 0 0,4 4 0 0,-2-2 0 16,2 4 128-16,0-2-128 0,1 4 0 0,3-1 144 15,-1-1-144-15,0-2 0 0,0 3 0 0,-3-3 0 16,0-3 0-16,2 3 0 0,1-5 0 0,0 5 0 16,0-4 0-16,2 4 0 0,2-2 0 0,-2-1 0 15,-2-1 0-15,1 4 128 0,-4-1-128 0,-1-3 0 0,-6 1 368 0,5 1-16 16,-1-1 0-16,1-1 0 0,-2 4-112 0,2-5-32 15,2 5 0-15,-4-4 0 0,4 4-64 0,-2-1-16 16,2 1 0-16,-4-4 0 0,2 4 96 0,-5 0 16 16,0-3 0-16,-1 1 0 0,1-2 48 0,0 1 16 15,2 1 0-15,-1-1 0 0,1 3-304 0,1 0 160 16,2 0-160-16,2 3 128 0,0-1-128 0,0-2 0 16,-1 3 0-16,-1-3 0 0,-5 4 0 0,2-4 0 15,-1-4 0-15,-3 1 0 0,1 3 0 0,2-5 0 16,1-1 0-16,1 3 0 0,2-2 0 0,4 0 0 15,-1-2 0-15,4 1 0 0,4 3 0 0,-3-2 0 0,1 1 128 16,0-1-128-16,-4 1 400 0,-1-1 0 0,-3 2 0 0,1 3 0 16,2 0-400-16,-2 3 0 0,-1 1 0 0,5-3 0 15,-3 8 0-15,1-5 0 0,-1-1 0 0,-3-1 0 16,-1 1 0-16,-3-3-176 0,1-3 176 0,-2 3-128 16,-1-5 128-16,0 1 0 0,0-1 0 0,1 1 0 15,0 3 0-15,0-3 128 0,1 1-128 0,3 3 0 16,-6 0 192-16,-2-2-16 0,2 2-16 0,-5-3 0 15,-2 3 96-15,-3 0 0 0,-2-4 16 0,1 2 0 16,-6-1-128-16,3-6-16 0,-3 4-128 0,-2 1 192 16,-2-1-192-16,-5-4 0 0,-2 6 0 0,-3-6 0 0,-2 4 0 0,-2 0 0 15,-5-4 0-15,-4 0 0 0,-1 1 0 0,0-1 0 16,-2 0 128-16,-2-3-128 0,0 3 256 0,1-1 16 16,-3-2 0-16,-1-2 0 0,0 2-16 0,-2 1-16 15,4-1 0-15,-8 0 0 0,1 1-96 0,-1-1-16 16,1 3 0-16,-6-5 0 0,6 2-128 0,-6-2 0 15,2 0 0-15,-5-3 0 0,3 3 0 0,-3-2 0 16,0 2 0-16,-2-3 0 0,2 3-144 0,0 2 144 16,0-2 0-16,-2 0 0 0,2 2 0 0,-4-2 0 15,-1 5 0-15,-1-3 0 0,-2 3 0 0,-6-1 224 16,-1 1-32-16,-2 6-16 0,-6-3 48 0,6 3 16 16,-6 3 0-16,-5-2 0 0,1 2-48 0,3 0 0 15,3 2 0-15,3-2 0 0,1-2-192 0,4-1 144 0,3 3-144 0,-3-4 128 16,3 4-128-16,-4-5 0 0,0 2 0 0,0 1 0 15,1-5 0-15,-6 2-144 0,1-1 144 0,-3-2 0 16,-3 2 0-16,-1 0 0 0,2 0 0 0,-1-2 0 16,-2 4 0-16,-4-1 0 0,2 1 0 0,0 3 0 15,-4-3 0-15,-1 4 0 0,-4 0 0 0,-3-3 0 16,-2 3 0-16,-5 0 0 0,2 0 0 0,-3 0 0 16,6 0 0-16,2 0 0 0,2 0-128 0,1 3 128 15,2-3 0-15,2 0 0 0,-2 0 0 0,0-3 0 16,3 1 0-16,-1-2 0 0,2-1 0 0,1-2 0 15,7 2 0-15,-5 0 0 0,-2 0 0 0,-1-2 0 0,3 1-128 16,-7-2 128-16,-2 2 0 0,-2-2 0 0,-1-1-144 0,-2-3 144 16,-1 3 0-16,-3 4-144 0,2 0 144 0,-1 1 0 15,1 4 0-15,-1 0 0 0,-8 0 0 0,-1 0 0 16,2 0 0-16,3 0 0 0,3 4 0 0,-2 1 0 16,-1 4 0-16,3 1 0 0,2-1-128 0,-4 3 0 15,2-3 0-15,-1-4 0 16,5 4-256-16,-2-1-64 0,-5 5 0 0,4-3 0 0,-4 2 128 0,-4 0 0 15,-1-1 16-15,-3 4 0 0,-6 1 304 0,-2 0 0 16,-1 6 0-16,-2 5 144 0,-2 0 112 0,-10 8 0 16,-6 5 16-16,-6 9 0 0,-3 3-144 0,-4 6-128 15,-1 6 144-15,-11 2-14784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2T23:49:43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 7916 17503 0,'-2'0'1552'0,"-5"0"-1232"15,5 0-320-15,2 0 0 0,-3 0 720 0,-2 0 96 16,-4 0 16-16,-5 0 0 0,-9 0-576 0,-3 0-128 16,0 0 0-16,-5 0-128 15,5 0-832-15,-7 0-256 0,1 4-64 0,-3-2-16 16,-1 1 592-16,-4 6 128 0,-4-4 32 0,-1 7 0 0,1-1 112 0,-1 1 32 0,3 0 0 0,0 2 0 15,4 0 272-15,-6 2 256 0,8-1-64 0,-6 3 0 16,4-1 576-16,-1 4 96 0,-1-2 32 0,0 2 0 16,2 2-528-16,-2-2-112 0,0-2 0 0,5 7-16 15,5-3 80-15,2-3 32 0,7 3 0 0,4 0 0 16,6-6 528-16,3 1 96 0,2-1 32 0,6 0 0 16,0 1-496-16,2-4-80 0,-2-14-32 0,0 0 0 15,0 0-688 1,0 0-144-16,47 75-16 0,-47-75-16 0,0 0-80 0,0 0-16 15,72 52 0-15,-72-52 0 0,0 0 560 0,0 0 0 0,92 45 192 0,-92-45-48 0,0 0 672 0,80 26 128 16,-80-26 16-16,0 0 16 16,82 26 112-16,-82-26 32 0,0 0 0 0,82 32 0 0,-82-32-368 0,0 0-80 15,82 38-16-15,-82-38 0 0,0 0-304 0,98 37-64 16,-98-37-16-16,78 24 0 0,-78-24-272 0,89 14 0 16,-89-14 0-16,94 9 0 15,-94-9 0-15,92 5 0 0,-92-5 0 0,87 5-144 0,-87-5 144 0,84 4 0 16,-84-4 0-16,84 5 0 0,-84-5 176 0,89 3 64 15,-89-3 16-15,87 4 0 0,-87-4 128 0,90 9 48 16,-90-9 0-16,98 8 0 0,-98-8-304 0,92 14-128 16,-92-14 128-16,91 14-128 0,-91-14 0 0,89 18 0 0,-89-18 0 0,94 12 0 31,-94-12 0-31,101 10 0 0,-101-10 0 0,122 9 0 0,-56-9 0 0,2 0 0 16,0 0 0-16,-2-5 0 0,6 5 0 0,-6-4 0 15,4-1 0-15,3 1 0 0,3 4 0 0,5 0 0 16,2 0 0-16,-6 0 0 0,-2 4 560 0,-4-4 16 0,3 3 16 0,-3-1 0 15,7 2-144-15,1-4-16 0,6 3-16 0,2-3 0 16,-3 2-416-16,1-2 0 0,2 3 128 0,-1-3-128 16,1 0 0-16,5 0-144 0,6-3 144 0,-2 3-208 15,-2-2-80-15,-5-1-16 0,1-1 0 0,1 4 0 16,0-5 304-16,-1 1 0 0,4 3-128 0,0-3 128 16,-6 1 0-16,-3 1 192 0,2-1-16 0,-3-3-16 0,5-1 176 0,3 2 48 15,-3-4 0-15,-6 4 0 0,-6 0-240 0,0-2-144 16,-6-2 192-16,-1 4-192 0,3-4 0 0,0 6 0 15,-3-2 0-15,-2-1-144 16,-4 3-384-16,-6-2-80 0,-4 1-16 0,-7-1 0 16,0 2 32-16,0-6 0 0,-2 4 0 0,2-1 0 0,2-1 416 0,-3-1 176 15,1-1-128-15,-4 0 128 16,1-1 0-16,-4 1 0 0,0 0 0 0,-9-3 0 0,4 2 0 0,-9-2 0 16,-1-2 0-16,-1 1 0 0,-1-1 0 0,-6 2 0 15,2-2 0-15,-3-3 128 0,-2 3-128 0,-5 0 0 16,-1 2 0-16,-6-2 0 0,-2-2 0 0,-2 2 0 15,-5 0 0-15,-3 0 0 0,-2-1 0 0,-4 1 0 0,-1-4 0 0,-1 5-128 16,-3-5 128-16,-1 1-192 16,-4-2 192-16,-6 1-192 0,1 1 320 0,-4-1 48 0,-5 1 16 0,-4-1 0 15,1 1 176-15,-6 0 32 0,0-1 16 0,-5 1 0 16,4-1 0-16,-4-1 0 0,0-2 0 0,-4-1 0 16,2-1-256-16,-5-3-160 0,-5 5 192 0,-5-3-192 15,-1-3 0-15,-1 3 0 0,2 0 0 0,-4 3 0 16,3 0-128-16,-3 2-48 0,2 1 0 0,-4 4 0 15,-5-3 176-15,1 1-160 0,-10-3 160 0,-1 7-160 16,1 3 160-16,-1 1 0 0,-4 8 0 0,-7-6 0 16,-2 6 0-16,-6-3 192 0,-8 6-64 0,-3 1 0 0,2 4 16 15,-9-2 16-15,-3-3 0 0,-8 2 0 0,6-1-160 0,-5 1 0 16,1 4 0-16,-8-4 0 0,5 0-144 0,-9 4-64 16,0 3-16-16,-12 0 0 0,-2-1 48 0,-9 6 16 15,1 9 0-15,-11 1 0 16,2-1-720-16,-14 10-144 0</inkml:trace>
  <inkml:trace contextRef="#ctx0" brushRef="#br0" timeOffset="7964.25">19382 3552 5519 0,'-7'0'496'0,"4"0"-496"15,-2 3 0-15,1-3 0 0,4 0 1008 0,-5 0 96 16,-4 5 32-16,-8-5 0 0,-1 7 176 0,-2-5 32 16,0 1 16-16,3 3 0 0,3-6-1168 0,2 3-192 15,-2-1 0-15,2-2-192 16,-1 3-272-16,3 3-64 0,-4-3-16 0,-2 2 0 16,6 4 64-16,-6-5 16 0,2 4 0 0,2 1 0 0,2 0 848 0,1-1 192 0,-3 3 16 0,1-2 16 15,3-1 832-15,-1 4 160 0,0-3 48 0,0 0 0 16,1 1-80-16,-1 3-16 0,4-5 0 0,0 4 0 15,1-1-672-15,4-11-144 0,-7 21-32 0,7-21 0 16,0 0-448-16,0 0-112 0,2 45-16 0,-2-45 0 16,0 0-128-16,0 0 0 0,0 0 0 0,0 0-176 15,40 66 176-15,-40-66 0 0,0 0 0 0,0 0 0 16,0 0 0-16,49 52 0 0,-49-52 0 16,0 0 128-16,0 0 176 0,0 0 32 0,0 0 16 0,57 49 0 15,-57-49-32-15,0 0 0 0,0 0 0 0,0 0 0 0,0 0 0 0,66 44 0 16,-66-44 0-16,0 0 0 0,0 0-64 0,0 0-32 15,68 17 0-15,-68-17 0 0,0 0-48 0,0 0-16 16,70-3 0-16,-70 3 0 0,0 0 208 0,54-11 32 16,-54 11 16-16,38-15 0 0,-38 15-32 0,37-20-16 15,-37 20 0-15,35-22 0 0,-35 22-192 0,33-25-48 16,-33 25 0-16,31-22 0 0,-17 8-128 0,0 2 192 16,0 1-192-16,-2-4 192 0,1 4 16 0,-5-5 16 15,1 6 0-15,-2-2 0 0,0 1 16 0,-4-1 0 16,3 0 0-16,-3 1 0 0,2-1 0 0,-3 2 0 15,0-2 0-15,3-1 0 0,-5 3-112 0,0-6 0 16,0 6-128-16,-3-4 192 0,-1 2-192 0,-3-2 0 16,0-2 0-16,-5 2 0 0,2 0 0 0,-4-3 0 0,-2 5 0 0,-2-6 0 15,3 4 0-15,-3-3 0 0,1 6 0 0,0-4 0 16,3 1 0-16,-7 3 128 0,3-1-128 0,-4 3-11456 16,-5 1-2336-16</inkml:trace>
  <inkml:trace contextRef="#ctx0" brushRef="#br0" timeOffset="17896.8">2540 9601 12895 0,'-5'-4'1152'0,"2"2"-928"0,-1-1-224 0,4 3 0 15,0 0 720-15,-2-4 112 0,-1 3 0 0,-2-6 16 16,1 2-528-16,-5-4-96 0,4 0-32 0,-2 4 0 16,2 0-528-16,0-2-112 0,-2 1-32 0,2 3 0 15,-1 1-112-15,-1-1-32 0,0 3 0 0,-1 0 0 16,-1 0 272-16,0 3 48 0,1-1 16 0,-5 1 0 15,3 3 864-15,-2 1 192 0,3-6 16 0,-3 3 16 0,1 1 368 0,3-5 80 16,-1 4 16-16,-5-3 0 0,5 3-368 0,-3-4-80 16,3 3-16-16,-5-1 0 0,2 5-480 0,0-5-112 15,2 5-16-15,-4-2 0 0,5 0-192 0,0-1 0 16,1 1 0-16,-1-2-160 0,5 3-160 0,-1-6-48 16,5 3 0-16,-5 1 0 15,5-3-144-15,-2 3-16 0,2 1-16 0,-2 0 0 0,2 4 240 16,0-2 48-16,2 2 16 0,-2-4 0 0,2 7 560 0,0-2 128 15,1-1 0-15,-1 3 16 0,5-1 464 0,-4 4 96 0,-3-15 0 16,0 0 16-16,0 0-336 0,0 0-80 0,33 68-16 0,-33-68 0 16,0 0-176-16,0 0-48 0,27 70 0 0,-22-52 0 15,2-1-32-15,-6 2-16 16,3 2 0-16,-1 2 0 0,-3-1-16 0,0-1 0 0,0 5 0 0,-3 0 0 16,-1 2 16-16,-1 4 0 0,0-3 0 0,-2 3 0 15,0 2-64-15,-2 3-16 0,1 1 0 0,-1 2 0 16,0-1-112-16,1-3-16 0,1 4-128 0,1 0 192 15,3-7-192-15,1-5 0 0,2-2 0 0,0-3 0 16,0-2 0-16,0-4 0 0,2 3 0 0,-2-20 0 16,0 0 0-16,0 0 0 0,16 52 0 0,-15-43 0 15,3 3 0-15,-1-2 0 0,-1-1 0 0,1 3 0 0,1-1 0 0,-2-3-128 16,1 4 128-16,-3-3 0 0,4 0 0 0,-4 1 0 16,0-1 0-16,0 3 0 0,0 2 0 0,0-2 0 15,-4 2 0-15,4 0 0 0,0-2 0 0,4 2 0 16,-4-1 0-16,5-5 0 0,4 1 0 0,-9-9 0 15,0 0 0-15,0 0 144 0,76 9-320 0,-76-9-64 16,87-23-16-16,-24 2-13760 16</inkml:trace>
  <inkml:trace contextRef="#ctx0" brushRef="#br0" timeOffset="24931.84">19579 3264 11967 0,'-14'5'1072'0,"6"-5"-864"16,1 0-208-16,5 0 0 0,2 0 880 0,-7 0 128 16,-3 0 16-16,-8-1 16 0,1-3-704 0,-6 4-144 15,0-3-16-15,2 3-16 16,1 0-2160-16,-3 0-432 0,0 3-96 0,1 2-16 0,-5-1 2032 0,1 1 512 15,0 4 0-15,-2 0 0 0,-5 3 0 0,2-2 0 16,-1 2 0-16,1 2 0 0,1-1 0 0,3-3-128 0,0 2 128 0,0 2 0 16,2-2 1200-16,2 0 336 0,-3-1 64 0,0 3 0 15,0-2-384-15,0 5-64 16,2 1-32-16,-8-4 16 0,6 3-560 0,-4 4-96 0,3-2-32 0,-3 7 16 16,-1 1-240-16,-4-1-48 0,-2 2-16 0,-1 1 16 15,1-1 48-15,-1-2 16 0,-2 4 0 0,1-2 0 16,3 6 304-16,-3-2 64 0,5 1 16 0,1 0 16 15,1-3 480-15,3 4 96 0,-3 1 32 0,1-2 16 16,5 2-224-16,-4-3-32 0,4 2-16 0,0 1 0 16,1 0-320-16,-1 0-64 0,2 1-16 0,-1 3 16 0,1-3-176 15,0 4-48-15,3-5 0 0,-2 4 16 0,6-3 224 0,-1 2 32 16,1-1 16-16,3 3 16 0,0-5 16 0,2 5 16 16,3 0 0-16,0-2 0 0,4 2-240 0,-2-1-48 15,5-3-16-15,2 4 0 0,0-1-176 0,2-3-48 16,5 4 0-16,-2-5 0 0,6 5-192 0,1-1 144 15,2-3-144-15,2 2 128 0,3-1-128 0,-19-37 0 16,43 70 0-16,-43-70 0 0,47 69 0 0,-47-69 0 16,49 72 0-16,-49-72 0 0,42 69 0 0,-42-69 0 15,42 72 0-15,-20-36 0 0,-4-1 0 0,1 0 0 16,-19-35 0-16,44 70 0 0,-44-70 0 0,43 68 0 16,-43-68 0-16,44 66 0 0,-44-66 0 0,49 66 192 15,-49-66-192-15,57 65 192 0,-57-65-64 0,61 54-128 0,-61-54 192 16,73 43-64-16,-73-43-128 0,82 35 128 0,-82-35-128 0,89 23 128 15,-89-23-128-15,87 12 0 0,-87-12 0 0,92 5 128 16,-92-5-128-16,95-4 0 0,-95 4 0 0,101-8 0 16,-101 8 0-16,102-11 0 0,-102 11 0 0,110-12 0 15,-110 12 0-15,105-3 0 0,-105 3 0 0,92-2 0 16,-92 2 0-16,84 0 0 0,-84 0 0 0,82-4 0 16,-82 4 0-16,83-5 0 0,-83 5 0 0,91-12 0 15,-91 12 0-15,89-19 0 0,-89 19 0 0,92-30 0 16,-92 30 0-16,84-36 0 0,-84 36 0 0,76-53 0 15,-41 24 0-15,0-8 0 0,2 2 0 0,-2-1 0 0,-1-3 0 16,1-1 0-16,0-3 0 0,-3-1 0 0,-1 4 0 0,-1-3 0 16,-3 1 0-16,0-5 0 0,-1 3 128 0,-5-1-128 15,1-2 0-15,1 2 128 0,-2 1 16 0,-2 1 0 16,-2 3 0-16,3-6 0 0,-3 3-16 0,0-1 0 16,4 1 0-16,-3-3 0 0,-1 3-128 0,1-2 0 15,-1-2 0-15,-3 7 128 0,0-1-128 0,0-2 0 16,-2 3 0-16,-3 0 0 0,0 1 0 0,-4 3 0 15,0-1 0-15,-3-1 0 0,-2 3-192 0,-2 0 192 16,0 4-160-16,-6-4 160 0,2 9 0 0,-2-5 0 16,-1 3 0-16,-3-2 0 0,3-5 0 0,-2 4 0 15,3 0 0-15,-4-4 0 0,-1 3 128 0,-1-2-128 16,1 2 144-16,-5-3-144 0,-3 4 0 0,2 1 0 0,-5-1 0 0,-1 0 0 16,-1-1 0-16,-4 3 0 0,-1-3 0 0,0 1 0 15,-1 0 0-15,-1 1 128 0,0 2-128 0,0-1 0 16,2 3 0-16,-2 3 0 0,-2-3 128 0,-5 3-128 15,1 2 0-15,-1 2 176 0,-3-2-176 0,-6 7 160 16,-3 0-160-16,-6 2 0 0,-5 3 0 0,-3 4 0 16,-5 5-160-16,1-3-64 0,-1 3-16 0,1 0 0 15,-3 0-528 1,-4-2-128-16</inkml:trace>
  <inkml:trace contextRef="#ctx0" brushRef="#br0" timeOffset="34065.78">20046 5452 2751 0,'2'-5'256'0,"2"5"-256"0,-1 0 0 0,-1-4 0 16,5 4 1168-16,-6 0 192 0,6 0 48 0,-7 0 0 15,32-5-1152-15,-32 5-256 16</inkml:trace>
  <inkml:trace contextRef="#ctx0" brushRef="#br0" timeOffset="34251.01">20524 5342 23039 0,'-4'-2'1024'0,"3"-1"192"0,-5 3-960 0,6-4-256 16,0 4 0-16,2 0 0 0,2 0 448 0,-4-1 32 16,3-3 16-16,2-1 0 15,4-2-880-15,-4 2-192 0,0 5-16 0,-1-5-16 16,-1 5-2912-16,-3-4-576 0,0 4-112 0,-7 0-16 0</inkml:trace>
  <inkml:trace contextRef="#ctx0" brushRef="#br0" timeOffset="34423.57">20663 5386 2751 0,'2'3'256'0,"-2"-1"-256"0,3 1 0 16,-3-3 0-1,0 0 3072-15,0 0 560 0,0 0 112 0,0 0 32 16,0 0-2144-16,0 0-416 0,68 23-96 0,-68-23-16 16,0 0-1504-16,56 3-304 0,-56-3-64 15,28-5-7488-15</inkml:trace>
  <inkml:trace contextRef="#ctx0" brushRef="#br0" timeOffset="34574.25">21278 5386 26719 0,'-1'3'2368'0,"-1"-1"-1888"16,2 1-480-16,-2-3 0 0,2 4 1792 0,0-2 256 15,0 1 48-15,-3 6 16 0,1-1-1536 0,2-8-288 16,0 0-64-16,0 0-16 0</inkml:trace>
  <inkml:trace contextRef="#ctx0" brushRef="#br0" timeOffset="38257.14">20069 5461 16575 0,'-5'-6'1472'0,"1"1"-1168"16,1 2-304-16,3 3 0 0,0 0 1024 0,0-4 128 16,-2-1 48-16,2-4 0 0,0-3-944 0,0 3-256 15,5-1 0-15,0 1 0 16,4 0-2416-16,0 6-560 0,0-2-112 0,-1 1-32 0</inkml:trace>
  <inkml:trace contextRef="#ctx0" brushRef="#br0" timeOffset="38445.81">20668 5420 14735 0,'6'0'640'0,"-3"0"160"0,-1 0-640 0,1 0-160 0,1 4 0 0,-2-4 0 16,5 0 512-16,0 0 64 0,3 0 0 0,6-4 16 16,1 4-592-16,-1 0 0 0,-1-3-224 0,-2 1 64 31,-1-1-1568-31,-3 3-304 0,1-4-64 0,2 3-16 0</inkml:trace>
  <inkml:trace contextRef="#ctx0" brushRef="#br0" timeOffset="38619.28">21092 5447 21183 0,'0'0'1888'0,"2"3"-1504"15,1-1-384-15,1-2 0 16,1 3-432-16,-2-1-144 0,3 2-48 0,-6-4 0 0,0 0 480 0,57 20 144 15</inkml:trace>
  <inkml:trace contextRef="#ctx0" brushRef="#br0" timeOffset="38778.75">21648 5466 28559 0,'-4'0'1264'0,"1"3"272"0,3-3-1232 0,0 4-304 0,0-3 0 0,0-1 0 16,3 0-592-16,-3 0-176 16,0 0-48-16,0 0 0 0</inkml:trace>
  <inkml:trace contextRef="#ctx0" brushRef="#br0" timeOffset="50729.11">4936 14201 4607 0,'-3'3'400'0,"1"-3"-400"16,-1 0 0-16,3 0 0 0,0 0 960 0,-4 4 96 16,-1-4 32-16,0 0 0 0,-2 1 0 0,0-1 16 15,0 0 0-15,2-1 0 0,1-3-160 0,1 1-48 16,-3 3 0-16,5-2 0 0,-3-2-160 0,-1 4-32 0,1 0-16 0,-1 0 0 15,-2 0 288-15,0 0 64 16,-1 0 16-16,-1 4 0 0,-2-2 64 0,1 1 16 0,-4 1 0 16,-3-3 0-16,-1 8-464 0,1-2-96 0,-4 0 0 0,-2 2-16 15,0-2-720-15,1 1-144 0,-4 3-16 16,3-3-16-16,2 5-800 16,0-3-144-16,2 2-48 0,2-3 0 0,-1 0 560 0,4-4 96 15,-1 4 32-15,-1-6 0 0,0 2 640 0,2-1 0 0,2 1 128 0,-2-1 0 16,4 1 480-16,-3 3 96 0,0-2 32 0,4-3 0 15,-3 2 176-15,3-1 48 0,4 1 0 0,-4-5 0 0,5 4-400 0,3-4-80 16,1 3-16-16,0-3 0 16,0 0-464-16,0-3 0 0,1 3 0 0,3 0 0 15,-2 0-352-15,-1 0-64 16,-1 3-16-16,2-1 0 0,2 1 304 0,-3 3 128 0,3 2-128 0,-1 4 128 0,-1-1 0 0,0 1 0 16,3 5 0-16,-3 4 0 0,1-1 160 15,1 6 16-15,-1-4 0 0,-1 8 0 0,2-2-48 0,-3 3-128 16,3-1 192-16,-4 1-64 0,0 4 112 0,-4-4 16 15,4 8 0-15,0-3 0 0,-1-1 192 0,1 2 64 16,-4 1 0-16,2 2 0 0,1-2-64 0,-1 2-16 16,-2 0 0-16,1-3 0 0,1 1-160 0,-3-1-16 15,3 1-16-15,0-1 0 0,2-6 32 0,0 2 16 0,0-5 0 0,2-2 0 16,0 0-160-16,0-3-128 0,1 0 192 0,-1-2-192 16,1-4 0-16,1 2 0 0,1-1 0 0,-1-1 0 15,1-1 0-15,0-6 0 0,2 4 0 0,-2 2 0 16,-1-2 0-16,3 3 0 15,0 2 0-15,-4-1 0 0,2-1 0 0,-1 0 0 0,1 1 0 0,0-1-144 16,-1 1-144-16,1-4-32 0,4 0 0 0,-6-2 0 16,-3-12 128-16,0 0 32 0,0 0 0 15,0 0 0-15,54 31 160 0,-54-31-128 0,0 0 128 0,0 0-128 16,79 4 128-16,-79-4 144 0,0 0-16 0,92-4-128 16,-92 4 128-16,89 4-128 0,-89-4 0 0,110 14 0 15,-110-14-608-15,123 17-176 16</inkml:trace>
  <inkml:trace contextRef="#ctx0" brushRef="#br0" timeOffset="52507.15">5346 13925 16575 0,'-4'-7'1472'0,"1"6"-1168"0,6-3-304 0,1 1 0 0,1-3 848 0,-1 1 112 15,6-7 32-15,4-5 0 0,5-6-992 0,4 0-336 16,-1 2 0-16,-1 2 0 0,-21 19 48 0,37-24 16 15,-37 24 0-15,0 0 0 0,0 0 272 0,52-19 0 16,-52 19-128-16,0 0 128 0,0 0 0 0,0 0 224 16,0 0-32-16,0 0-16 0,0 0 704 0,0 0 144 15,72 5 16-15,-72-5 16 0,0 0-240 0,0 0-48 16,0 0-16-16,0 0 0 0,75-17-480 0,-75 17-80 16,0 0-32-16,0 0 0 0,61-14-160 0,-61 14-256 15,0 0 64-15,0 0 16 16,0 0-912-16,71-6-192 0,-71 6-48 0,0 0 0 15,0 0-784-15,0 0-144 0</inkml:trace>
  <inkml:trace contextRef="#ctx0" brushRef="#br0" timeOffset="52884.44">5290 13971 20271 0,'-10'0'896'0,"6"0"192"0,-1 0-880 0,5 0-208 0,0 0 0 0,0 0 0 0,5 0 0 0,-1-4 0 16,-4 4 0-16,0 0-160 0,0 0-80 0,0 0-16 16,83-5 0-16,-83 5 0 15,0 0-528-15,84-5-112 0,-84 5-32 0,68-7 0 16,-68 7-320-16,78-5-64 16,-78 5-16-16,75-9 0 0,-75 9 784 0,77-5 160 0,-77 5 16 0,87-9 16 0,-87 9 1152 0,96-12 224 15,-96 12 64-15,108-14 0 0,-108 14-224 0,122-14-32 16,-59 9-16-16,-63 5 0 0,123-4-528 0,-123 4-96 0</inkml:trace>
  <inkml:trace contextRef="#ctx0" brushRef="#br0" timeOffset="59279.96">24994 3344 6447 0,'-2'0'576'0,"2"-1"-576"0,0 1 0 0,0 0 0 16,-4 0 784-16,4-4 48 0,-5 4 16 0,2 0 0 0,-8-3 176 0,2 3 48 15,-1 0 0-15,0 0 0 0,1 0-944 0,-3 0-128 16,1 3 0-16,2 2-192 0,1-1-32 0,-1-4 0 16,0 5 0-16,1-1 0 0,2-4-112 0,3 5-32 15,-6-5 0-15,4 5 0 16,1-2 368-16,-1 1 0 0,-2-2 192 0,5-2-64 0,-1 3 832 0,1-3 176 16,-1 5 16-16,3-1 16 0,-4-1 320 0,4-1 64 15,0 2 16-15,0 1 0 0,0-2-80 0,4-3-16 16,-4 4 0-16,0-4 0 0,0 0-480 0,0 0-96 15,0 0-32-15,0 0 0 0,50 2-352 0,-50-2-64 16,33-6 0-16,-33 6-16 0,41-5-288 0,-41 5-144 16,43-3 160-16,-43 3-160 0,40-4 0 0,-40 4 0 0,40 0 0 0,-40 0 0 15,44 0 0-15,-44 0 0 16,0 0 0-16,0 0 0 0,66 21 0 0,-66-21 0 0,0 0 176 0,0 0-176 16,0 0 352-16,0 0-32 0,0 0-16 0,0 0 0 15,40 66 32-15,-40-66 16 0,0 0 0 0,-21 28 0 16,11-16-32-16,-2 2 0 0,-2-2 0 0,-2 1 0 15,2-3-128-15,-5 4-16 0,1 3-16 0,-4-1 0 16,-3-2 16-16,-1 5 0 0,2-1 0 0,-6-3 0 16,2 3-176-16,2-3 160 0,0 3-160 0,5-6 160 15,2 2-160-15,5-5 0 0,4-1 0 0,10-8 0 0,0 0 0 16,-14 12 0-16,14-12 0 0,0 0 0 0,0 0-192 16,0 0-64-16,0 0 0 0,0 0-16 0,0 0-48 0,0 0 0 15,48 2 0-15,-48-2 0 16,0 0 320-16,47-5 192 0,-47 5-16 0,0 0-16 0,53-5-32 0,-53 5-128 15,0 0 192-15,54 0-64 16,-54 0-128-16,0 0 0 0,0 0 0 0,52 10 0 0,-52-10 0 0,0 0 0 16,0 0 0-16,0 0 0 0,0 0-128 0,0 0 128 15,0 0 0-15,0 0 0 0,0 0 0 0,0 0 0 16,26 70 0-16,-26-70 0 0,0 0 224 0,-24 35 64 16,24-35 16-16,-26 31 0 0,10-14 144 0,-2 1 16 15,1-1 16-15,-4 2 0 0,0 2-160 0,2-3-16 16,-4-1-16-16,-3 1 0 0,4-4-112 0,-8-1-32 0,4 0 0 0,-2-5 0 15,-7 1-368-15,0-4-80 0,-3 1-16 0,-2-3-16960 16</inkml:trace>
  <inkml:trace contextRef="#ctx0" brushRef="#br0" timeOffset="61339.84">24291 4487 12895 0,'0'0'1152'15,"0"0"-928"-15,0 0-224 0,0 0 0 0,0 0 464 0,0 0 48 16,0 0 16-16,0 0 0 0,19-19-80 0,-19 19 0 16,0 0-16-16,0 0 0 0,11-21-64 0,-11 21-16 15,0 0 0-15,-4-9 0 0,4 9 672 0,0 0 144 16,-3-14 32-16,3 14 0 0,-2-12-672 0,2 12-128 16,-2-10-16-16,2 10-16 0,-5-14-160 0,5 14-16 15,-5-16-16-15,0 11 0 0,1-4 16 0,-1 0 0 16,-2-3 0-16,0 2 0 0,0-3 80 0,-2 3 32 0,4-6 0 15,-7 2 0-15,3 4 48 0,-1-6 16 0,1 2 0 0,-7-3 0 16,2 3-48-16,1 0-16 0,-1-2 0 16,-4-1 0-16,1 3-96 0,-4 0-16 0,2 2 0 0,-4-2 0 15,2 0 128-15,-2 2 0 0,3 0 16 0,-1 1 0 16,-2-1 112-16,0 2 32 0,1-3 0 0,-1 1 0 16,0 3-256-16,2-4-48 0,-5-1-16 0,4 1 0 15,-4 5-416-15,-1-3-96 0,1-1-16 0,-2-2 0 16,2 2-208-16,-3-2-32 0,2 2-16 0,0-2 0 15,-3 0 112-15,-1 2 32 0,1-2 0 0,-1-4 0 0,-3 6 160 0,0-3 16 16,-1-1 16-16,0-2 0 0,-3 5 288 0,4-5 0 16,-4 4 0-16,2 2 144 0,1-2 208 0,-2 2 32 15,1-2 16-15,-1 5 0 0,0 0 96 0,2 1 16 16,1-3 0-16,-1-1 0 0,3 3-176 0,-4-3-16 16,6 2-16-16,-6-2 0 0,1 1-304 0,0-1 0 15,0 0-176-15,4-2 176 16,-2 5-1072-16,1-5-96 0,1 5-32 0,-1 1 0 15,1 3 96-15,0-2 16 0,5 1 0 0,-4 1 0 0,2 2 896 0,-3-3 192 16,1 6 0-16,0-3 0 0,3 3 528 0,-3-2 32 16,2 2 0-16,-3 0 0 0,1 0-272 0,-1 0-48 0,1 0-16 15,-3 0 0-15,0 2-224 0,2-2-208 0,-3 5 32 0,1 2 16 16,0 2-160-16,-2-4-16 0,2 7-16 0,0-1 0 16,2 1 352-16,-2 0 160 0,1-1-16 0,1 2 0 15,0 0 112-15,-3 1 0 0,3 3 16 0,0-3 0 31,3 3-688-31,-5 1-144 0,5 3-16 0,-7-2-16 16,4-2-512-16,-1-1-112 0,-1-2 0 0,0 0-16 0,3 3 544 16,-1-3 112-16,1 2 32 0,-1-2 0 0,3 0 400 0,2 3 144 0,-4-3 0 15,3 3-144-15,0 1 512 0,-1-1 96 0,1 1 32 0,-1-1 0 16,2 2 480-16,-2-1 112 0,2-1 0 0,-1-1 16 0,1-1-112 16,-2 1-32-16,2-2 0 0,0 0 0 0,-3-2-768 0,2 2-192 15,-1 0 0-15,2 2 0 16,0-2-800-16,-3 3-208 0,4-3-32 0,1 3-16 15,-1-3 288-15,1 4 48 0,5-4 16 0,-7 3 0 0,5-1 704 0,2-2 0 16,1 3 0-16,1-3 0 0,-1 4 0 0,1-5 0 16,-4 3 144-16,4-2-144 15,1 0 0-15,-2 0 0 0,3-2 0 0,-1 0 0 0,4-1 0 0,-2-3 0 16,-2 6 160-16,16-14-32 0,-26 21-128 0,16-12 0 16,-4 3 0-16,14-12 128 0,-26 19-128 0,12-6-128 15,1-3 128-15,0-1-192 0,-3 3 192 0,2-3 0 16,0 1 0-16,0 2 128 0,2-3 432 0,0 0 80 0,12-9 32 15,-20 17 0-15,13-8 224 0,1-4 32 0,-1 4 16 0,1-4 0 16,-1-2-368-16,6-3-80 0,1 0-16 0,0 0 0 16,0 0-480-16,-14 18 0 0,10-13-176 0,-1-1 176 31,1 1-496-31,-1-2 32 0,0 3 0 0,2 0 0 16,-6 0-560-16,2-1-128 0,-2 4 0 0,2-4-8720 0</inkml:trace>
  <inkml:trace contextRef="#ctx0" brushRef="#br0" timeOffset="61873.84">20126 4133 22111 0,'0'-5'976'0,"0"2"208"0,0 3-944 0,0 0-240 0,0 0 0 0,0 0 0 16,0 0 736-16,0 0 96 0,0 0 32 0,0 0 0 15,0 0-864-15,0 0-336 0,0 0 16 0,0 0 0 32,0 0-1920-32,0 0-384 0,0 0-80 0,0 0-16 15,0 0 1680-15,0 0 336 0,0 0 64 0,0 61 0 0,0-61 1024 0,0 0 192 0,-19 31 32 0,19-31 16 16,0 0 1232-16,-19 43 240 0,19-43 48 0,-19 32 16 16,19-32-32-16,-23 38 0 0,23-38 0 0,-29 40 0 15,11-17-1024-15,-1-1-208 0,-2 1-32 0,0 3-16 16,-1 0-720-16,2 1-128 0,-4 2 0 0,1-1 0 0,4-2 0 0,-2 2 0 15,2-4 0-15,2-1 0 0,1 3 288 0,2-7-16 16,14-19 0-16,-19 39 0 0,19-39-272 0,0 0 0 16,0 0 0-16,0 0 0 0,0 0-144 0,0 0 144 15,0 0-128-15,0 0 128 0,66 40 224 0,-66-40 128 16,49-9 32-16,-16 0 0 0,5 1 384 0,6-1 96 16,5 0 16-16,3 0 0 15,6 1-192-15,1-1-48 0,7-5 0 0,2-7 0 0,5 2-368 0,0-4-80 16</inkml:trace>
  <inkml:trace contextRef="#ctx0" brushRef="#br0" timeOffset="71674.12">18935 6250 16575 0,'-4'0'1472'0,"2"-4"-1168"16,2 4-304-16,0-2 0 0,0 2 1104 0,0-3 176 0,2-1 16 0,-2-1 16 15,4-4-416-15,-3 1-64 0,3-1-32 0,1 0 0 16,-2 1-1152-16,-3 8-224 0,9-14-64 0,-9 14 0 15,0 0-448-15,0 0-80 0,18-23-32 0,-18 14 0 16,0 4 128-16,0-2 32 0</inkml:trace>
  <inkml:trace contextRef="#ctx0" brushRef="#br0" timeOffset="71868.3">18931 6183 27647 0,'-19'13'1216'0,"7"-8"256"0,5 3-1168 0,5-4-304 0,2-2 0 0,0-2 0 16,0 0 0-16,0 0 0 0,0 0 0 0,0 0 0 31,0 0-2432-31,0 0-480 0,0 0-96 0,0 0-32 0</inkml:trace>
  <inkml:trace contextRef="#ctx0" brushRef="#br0" timeOffset="72035.8">18928 6594 16575 0,'-7'13'1472'0,"3"-5"-1168"15,4-2-304-15,0-3 0 0,2-3 784 0,-2 5 112 16,0 4 0-16,0 12-4480 16,0-2-896-16,0 7-176 0</inkml:trace>
  <inkml:trace contextRef="#ctx0" brushRef="#br0" timeOffset="72209.62">18888 7052 11055 0,'0'6'976'0,"3"-3"-784"0,-3 2-192 0,0-5 0 31,0 0-512-31,0 0-160 0,0 0-32 0,0 0 0 0</inkml:trace>
  <inkml:trace contextRef="#ctx0" brushRef="#br0" timeOffset="72369.11">19041 7220 30399 0,'-14'22'1344'0,"5"-6"288"0,2-2-1312 0,5-5-320 15,-1-4 0-15,3-2 0 0,3-1 320 0,-3 7 0 16,0-9 0-16,0 0 0 0</inkml:trace>
  <inkml:trace contextRef="#ctx0" brushRef="#br0" timeOffset="89225.54">18900 9367 6447 0,'-7'9'576'0,"5"-4"-576"15,2-1 0-15,0-4 0 0,0 0 1216 0,0 0 128 16,-3 5 16-16,1 2 16 0,-2-2-144 0,1-1-16 16,1-3-16-16,-1-2 0 0,3-3-944 0,-6 4-256 15,3-3 0-15,-2-3 0 0,-1 3 0 0,3-2 0 16,-6 1 0-16,2-1 0 0,0 5-160 0,-1-4 160 16,-1 3 0-16,0-3-144 0,-3 1 288 0,0-2 64 0,1 1 16 0,-1 2 0 15,-2-1 608-15,0 3 112 0,0-5 16 0,-1 1 16 16,1-1 0-16,0-4 0 0,0-3 0 0,2-2 0 15,-2-3-112-15,1-3-32 0,5-4 0 0,-5-2 0 16,3-2-480-16,-2-2-96 0,1 3-32 0,1-5 0 16,-1 3-224-16,-2-3 0 0,0 6 0 0,1 0 0 15,2 0-128-15,-6 2 128 0,0-3 0 0,2 3 0 16,2 0 0-16,-2-1-128 0,2 3 128 0,0-4 0 16,1 6 0-16,-4-4 0 0,1 0 0 0,0-1 0 0,0-1 0 15,-2 3 0-15,2-3 0 0,2 0 0 0,2-2 544 0,-4-1 16 16,1 1 0-16,0-2 0 0,4-1-48 0,-3-4 0 15,1 4 0-15,2-4 0 0,1 3-288 0,-1-4-64 16,0 1-16-16,1 0 0 0,-1 0-144 0,0 1 0 16,0 2 0-16,-3-3 0 0,4-1 0 0,-3 1 0 15,2 0 0-15,-5 0 0 0,6 0 0 0,-3 2 0 16,1-1 0-16,-4-5 0 0,5 4 0 0,0 2 0 16,2-2 0-16,2 1 0 0,0-1 0 0,0-2 128 15,1-1 0-15,-1 1 0 0,2-1-128 0,3-2 0 16,0 3 0-16,-4-1 0 0,2-2 0 0,2 0 0 15,-3 0 0-15,3 0 0 0,0 1 0 0,-5 3 0 0,5-2-144 16,-4 3 144-16,1 0 0 0,1-2 0 0,-2 6 0 0,4-4 0 16,0 6 0-16,0-3 0 0,4 1 0 0,1 1 0 15,-1-1 0-15,4 3 0 0,-8 28 0 0,16-61 0 16,-16 61 0-16,19-63 0 0,-19 63 0 0,25-69 0 16,-25 69 0-16,26-66 0 0,-26 66 0 0,24-72 0 15,-10 34-256-15,-14 38 48 0,23-66 16 0,-23 66 0 16,22-67-128-16,-9 36-32 0,-13 31 0 0,26-57 0 15,-26 57 208-15,24-53 144 0,-24 53-192 0,25-52 192 16,-25 52 0-16,0 0 0 0,40-63 0 0,-40 63 0 16,0 0 0-16,0 0 144 0,45-66-144 0,-45 66 128 0,0 0 176 0,0 0 16 15,47-61 16-15,-47 61 0 0,0 0-336 0,0 0 0 16,0 0 0-16,59-57 0 0,-59 57 0 0,0 0 0 16,0 0-128-16,0 0 128 15,49-54-912-15,-42 42-112 0,-4-6 0 16,-1 1-11408-16</inkml:trace>
  <inkml:trace contextRef="#ctx0" brushRef="#br0" timeOffset="90012.95">17990 5504 6447 0,'-7'5'576'0,"5"-5"-576"0,-1 4 0 0,3-4 0 15,0 0 1072-15,0 0 96 0,3 3 32 0,-3-3 0 16,2 2 592-16,2-2 128 0,-1 3 32 0,2-3 0 16,1 0-960-16,0 0-192 0,3 0-32 0,0 0-16 15,1 2-272-15,3 2-48 0,-3-4-16 0,2 3 0 16,2 2 48-16,-2-1 16 0,-12-4 0 0,0 0 0 16,0 0-256-16,0 0-48 15,81 28-16-15,-81-28 0 0,0 0-160 0,0 0 0 0,0 0 0 0,83 15 0 16,-83-15 0-16,0 0 0 0,0 0 0 0,0 0 0 0,94-17 0 0,-94 17 0 15,0 0 0-15,0 0 0 0,73-33 256 0,-73 33-16 16,0 0-16-16,0 0 0 0,0 0-224 0,0 0 0 16,0 0 0-16,79-19 0 15,-72 22 0-15,-4-1 0 0,1 3 0 0,1 4 0 0,-5 0 416 0,0-1 32 16,-3 5 16-16,1 0 0 0,-2 3 80 0,1 3 16 16,1 4 0-16,-5 3 0 0,5 0 80 0,-1 6 0 15,6-6 16-15,-1 3 0 0,7-3 352 0,3-1 64 16,0 4 16-16,2-6 0 0,0 0-208 0,0-2-48 15,2-4 0-15,-2-3 0 16,-2 0-1152-16,2 2-256 0</inkml:trace>
  <inkml:trace contextRef="#ctx0" brushRef="#br0" timeOffset="93921.47">17987 9637 7359 0,'-6'4'656'0,"3"-8"-528"0,3 4-128 0,0 0 0 15,0-5 1216-15,0 5 224 0,3-5 32 0,-1 0 16 16,5-8-32-16,2 1-16 0,-2-5 0 0,1 3 0 16,-1 0-944-16,2 0-192 0,-4 2-48 0,-1 0 0 15,-2 3-256-15,1 0 0 0,-3 4 0 0,0 0 0 16,0 5 384-16,0-4 32 0,0 4 0 0,0 4 0 16,4-1 352-16,-4-1 80 0,0 3 16 0,5 2 0 15,-2-2 0-15,-1 4 0 0,2-4 0 0,-1 7 0 16,2 1-96-16,-1 1 0 0,1 3-16 0,0 2 0 15,0 6 80-15,2-1 32 0,2 2 0 0,0 4 0 16,-4-2-288-16,4 1-64 0,-6 8-16 0,2-2 0 0,-1 5-368 0,-2-2-128 16,-4 7 0-16,-2-5 144 15,-3 4-1104-15,1-4-208 0</inkml:trace>
  <inkml:trace contextRef="#ctx0" brushRef="#br0" timeOffset="140056.1">1160 10266 10127 0,'-31'9'896'0,"10"-4"-704"0,5-2-192 0,8-1 0 16,4-2 1792-16,4 0 336 0,0 0 64 0,-5 0 16 15,-2 4-2208-15,2-4-352 0,-4 0-112 0,0 0-32 16,0 0-1200-16,-1 0-240 0,0 0-48 0,-4 3-16 16,0-1 1040-16,-4-2 192 0,1 3 64 0,-1 3 0 0,4-3 848 0,1 2 176 15,-3-1 48-15,5-1 0 0,3-1 1152 0,1-2 224 16,1 0 48-16,1 0 16 0,5 0 112 0,0-2 32 15,0 2 0-15,0 0 0 0,0 0-1360 0,0 0-272 16,0 0-48-16,37-35-16 0,-37 35-256 0,0 0 0 16,0 0-128-16,73-26 128 0,-73 26 192 0,0 0 128 15,70-14 16-15,-70 14 16 0,0 0 32 0,85-15 16 16,-85 15 0-16,0 0 0 0,89-14-160 0,-89 14-48 16,0 0 0-16,91-6 0 0,-91 6 48 0,0 0 0 15,97-3 0-15,-97 3 0 0,72-9-240 0,-72 9 144 0,0 0-144 0,101-10 128 16,-101 10-128-16,0 0 0 0,94-7 0 15,-94 7 0-15,0 0 0 0,83-5-144 0,-83 5 144 0,0 0-160 16,0 0 160-16,91 8 0 0,-91-8 0 0,0 0 0 16,0 0 0-16,73 6 0 0,-73-6 160 0,0 0-7968 15,0 0-1584-15</inkml:trace>
  <inkml:trace contextRef="#ctx0" brushRef="#br0" timeOffset="140431.68">1580 9958 33167 0,'-24'12'1472'0,"8"-7"304"0,6 0-1424 0,3-1-352 0,10-2 0 0,-3-2 0 0,0 0 640 0,0 0 48 16,0 0 16-16,0 0 0 15,80-20-1120-15,-80 20-224 0,0 0-32 0,89-14-16 16,-89 14-1712-16,0 0-352 0,86-7-64 0,-86 7 0 16,0 0 656-16,80 4 144 0,-80-4 32 0,0 0 0 0,68 26 1344 0,-68-26 288 0,0 0 48 0,50 49 16 15,-50-49 2080-15,26 40 432 0,-26-40 80 0,20 49 0 16,-20-49 96-16,5 43 16 0,-2-17 0 0,-8 0 0 15,-2 2-1248-15,-3-2-240 0,-4 6-48 0,-4-6-16 16,1 5-624-16,-8-1-240 0,1 1 176 0,-2 1-176 16,-7 2 0-16,1 1-160 0,1 0 0 0,0-4 0 15,-1 4 160-15,6 0 0 0,0-2 0 0,3 2-15472 16</inkml:trace>
  <inkml:trace contextRef="#ctx0" brushRef="#br0" timeOffset="146471.41">18488 8808 13823 0,'-8'4'1216'0,"1"-4"-960"16,5-4-256-16,2 4 0 0,0-2 528 0,-3-1 64 0,-3-1 16 0,-2-1 0 16,-6-3-608-16,1 2-368 15,-4 3 48-15,0 1 16 32,-4-1-528-32,2 3-128 0,-8 5 0 0,0 2-16 0,-1-2 976 0,-2 5 0 0,0-1 224 0,1 0-32 0,1 3 560 0,-3-3 112 0,4 5 32 0,-4-6 0 15,1 5 304-15,2-3 64 0,2-1 16 0,0-1 0 16,0 1-608-16,0 0-112 0,-2 0-32 0,7-2 0 15,-2 0-528-15,3-1-320 0,0 0 32 16,5-1 16 0,1 4-304-16,0-2-64 0,5 1-16 0,0-2 0 0,1 2 400 0,-1 1 64 0,-3 1 32 0,1-1 0 15,3 0 160-15,-6 3 0 0,1 0 0 0,0-1 0 16,-3 3 224-16,2 1 128 0,-3-1 32 0,-3 4 0 0,5-1 448 0,-3-3 112 16,3 3 16-16,-1-3 0 0,2 2 320 0,0-2 64 15,0 0 0-15,2 3 16 0,0-3-480 0,1 4-112 16,-1-1 0-16,3-3-16 15,-3 3-336-15,2 4-64 0,1-3-16 0,0-1 0 0,2 2-16 0,0 2-16 16,0-2 0-16,2 2 0 0,2 2 176 0,1 0 32 31,-2-3 16-31,3 7 0 0,-3-5-80 0,4 4 0 0,-5 2-16 0,1 2 0 0,4-4-112 0,-3 2 0 16,1 5-16-16,0-5 0 0,2 3-48 0,0 0-16 16,0-1 0-16,0-4 0 0,4 2 80 0,-1-2 0 15,1 0 16-15,1 4 0 0,4-2-144 0,-4 3-16 16,4 2-16-16,1-1 0 0,1-1-160 0,3 4 192 0,0 0-192 15,0-2 192-15,1 2-64 0,3-4-128 0,-1 2 192 0,2-5-64 16,-5 1-128-16,2-1 0 0,1 4 0 0,-1-3 0 16,0 3 0-16,-6-1 0 0,2 0 128 0,-1 2-128 15,1-1 128-15,0-1-128 16,2-1 192-16,0-2-64 0,2 3 0 0,-16-31 0 16,36 49 0-16,-36-49 0 0,39 43-128 0,-39-43 160 0,0 0-160 0,68 40 160 15,-68-40-160-15,0 0 0 0,83 26 0 0,-83-26 0 16,0 0 0-16,79 23 0 0,-79-23 0 0,0 0 0 15,80 21 0-15,-80-21 0 0,0 0 0 0,75 30 0 16,-75-30 0-16,0 0 128 0,71 36-128 0,-71-36 0 16,0 0 128-16,73 40-128 0,-73-40 128 0,0 0-128 15,82 44 160-15,-82-44-160 0,0 0 192 0,96 31-192 0,-96-31 128 0,75 18-128 16,-75-18 0-16,0 0 0 0,103 17 0 0,-103-17 0 16,0 0 0-16,92 17 0 0,-92-17 0 0,0 0 0 15,84 20 128-15,-84-20-128 0,0 0 128 0,89 20-128 31,-89-20 192-31,0 0-192 0,87 23 192 0,-87-23-192 0,0 0 192 0,96 18-192 0,-96-18 176 0,0 0-176 32,94 12 160-32,-94-12-160 0,0 0 144 0,96 8-144 15,-96-8 128-15,0 0-128 0,92-3 0 0,-92 3 0 16,0 0 0-16,91-9 0 0,-91 9 0 0,0 0 0 16,90-22 0-16,-90 22 0 0,0 0 0 0,89-27 0 15,-89 27 0-15,0 0 0 0,101-36 0 0,-101 36 128 0,75-30-128 0,-75 30 0 16,75-40 128-16,-75 40-128 0,75-47 0 0,-75 47 128 15,71-45-128-15,-71 45 0 0,61-49 0 0,-61 49 0 16,58-47 0-16,-58 47 0 0,54-49 0 0,-54 49 0 16,50-48 0-16,-50 48 0 0,48-44 0 0,-48 44 0 15,41-42 0-15,-41 42 0 0,40-43 0 0,-40 43 0 16,35-39 0-16,-35 39 0 0,35-41 0 0,-35 41 0 16,31-44 0-16,-31 44 0 0,32-44 0 0,-32 44 0 15,28-48 0-15,-28 48 0 0,29-53 0 0,-16 27 0 16,0-2 0-16,1-1 0 0,-14 29 144 0,27-52-144 0,-19 24 0 15,4 2 0-15,-3-6 0 0,2 3 0 0,-3 3 0 0,1-2 0 16,-4 2 0-16,2-1 128 0,-1-4-128 0,-1 1 0 16,2 3 0-16,-2 0 0 0,-3 1 0 0,1-2 0 15,1-1 0-15,-3 3 0 0,1 0 0 0,-2-1 0 16,0 3 0-16,0-6 0 0,0 3 0 0,-3 0 0 16,3 1 0-16,-7 0 0 0,1 0 0 0,1 0 0 15,-3 0 0-15,-5 0 0 0,5 1 0 0,-3-1 0 16,-1 2 0-16,0 1 0 0,1 1 0 0,-1-5 0 15,2 1 0-15,-6 0 0 0,5 0 144 0,-6-2-144 16,1-1 192-16,1 1-192 0,-3-2 208 0,1 2-64 16,-1-1-16-16,1 1 0 0,0-2-128 0,-4 4 0 0,1-2 0 15,0-1 0-15,-3 6 0 0,0-3 0 0,2 3 0 0,2-3 0 16,-5 3 0-16,-1-3 0 0,1 4-160 0,-4-1 160 16,2 2-192-16,-4 0 48 0,6 2 16 0,-6 7 0 15,2-2 128-15,2 2-160 0,-3 3 160 0,-3 0-160 16,1 4 160-16,0 0 0 0,-8 1 0 0,3-1 0 15,1 5 0-15,-4-3 0 0,5 3 0 0,-3-2 0 16,6 2 0-16,-4-4 0 0,3 4 0 0,3 0 0 16,-3 0 0-16,1-3 0 0,0 3 0 0,5 0 0 15,-6 3-160-15,3-3 160 0,-3 4-192 0,1-2 192 16,-1 1-176-16,-2 2 176 0,-1 2-160 0,-4 0 160 0,6-3-128 16,-5 4 128-16,1-2 0 0,-1-3-144 0,3 6 144 0,-1-4 0 15,1-1 0-15,0-1 0 0,0 2 0 0,2 1 0 16,0-3 0-16,1 0 0 0,1-1 0 0,0-2 0 15,-4 4 0-15,0-4 0 0,0 0 0 0,-1-4-160 16,-4 4 160-16,-2-5-160 0,0 5 160 0,-2-3-192 16,4-3 192-16,-3 6-192 0,-1 0 192 0,-1 0-128 15,1 6 128-15,-3-3-128 0,2 6 128 0,0-4-160 16,-2 7 160-16,-4-1-160 0,-1 4-144 0,-6-1-16 16,-6 4-16-16,-4-4-18096 0</inkml:trace>
  <inkml:trace contextRef="#ctx0" brushRef="#br0" timeOffset="199218.78">17523 14756 17503 0,'-16'12'1552'0,"9"-6"-1232"0,-1 2-320 0,4-4 0 0,4-2 1440 0,0-2 224 16,0 3 64-16,0-3 0 0,0 5-64 0,0-1 0 0,4 1 0 0,1-5 0 16,-5 0-1232-16,0 0-256 15,0 0-48-15,0 0-128 0,61-28 0 0,-61 28 0 0,0 0 0 0,66-40-144 16,-66 40 16-16,54-31 0 0,-54 31 0 0,0 0 0 16,93-39 128-16,-93 39 0 0,0 0 160 0,78-17-160 15,-78 17 704-15,0 0 32 0,0 0 16 0,68 30 0 16,-68-30-112-16,12 36-32 0,-12-6 0 0,-5 1 0 15,-4 9-64-15,-3 0-16 0,-2 7 0 0,-10 2 0 16,-1 1-336-16,-4 6-192 0,1 5 192 0,-4-3-192 16,4-1 0-16,1-3 0 0,-1-2 0 0,2 1 0 15,-1-8 0-15,3-2 0 0,1 3 0 0,-1-6 0 16,-2 2 0-16,0-9 0 0,-4 0 0 0,4-9 0 0,0 2 0 16,1-8 0-16,1-3-144 0,5-8 144 0,-4-3-224 0,4-8 32 15,3 3 16-15,1-12 0 0,4 0 176 0,-1-5 0 31,7-3 0-31,0-7 0 0,6-1 0 0,5-4-208 0,2-9 48 0,8 2 16 16,3-4-256-16,5 4-48 0,3 4-16 0,-27 36 0 16,59-58-320-16,-59 58-64 0,66-31-16 0,-66 31 0 15,0 0 64-15,96 17 16 0,-96-17 0 0,66 54 0 16,-31-17 256-16,5 1 48 0,0 7 16 0,4-1 0 0,1-4 464 0,-45-40 208 16,87 61-16-16,-87-61-11968 15</inkml:trace>
  <inkml:trace contextRef="#ctx0" brushRef="#br0" timeOffset="200933.37">18605 14316 17503 0,'-2'8'1552'0,"-1"-4"-1232"16,3-4-320-16,0 0 0 0,0 0 1088 0,0 0 144 15,0 0 48-15,0 5 0 0,0-2-816 0,-4-3-144 0,3 4-48 0,-3-4 0 16,4 0-272-16,0-4 0 0,-3 4-128 0,1-5 128 16,-1 2 0-16,-1-3 0 0,2 0 0 0,-5-3 0 15,2 4 0-15,0-1 128 0,-4 3 0 0,-3 1-128 16,2-5 368-16,-6 5-48 0,5-1 0 0,-4-2 0 16,-1-4-64-16,-1-3 0 0,1 0-16 0,0-2 0 15,1 0-240-15,-3 0 0 0,1-7 0 0,-2 2 0 16,1-6 208-16,-3-1 0 0,4 2 0 0,-1-6 0 15,3 8 512-15,-1-5 112 0,0 1 0 0,1 0 16 16,-3-2-176-16,-1 2-32 0,2-3-16 0,-4 1 0 0,3-2-208 16,1 4-32-16,-1-2-16 0,-1-1 0 0,2-3-208 0,-4 1-32 15,3-4-128-15,-1 0 192 0,2 0-192 0,-2 2 0 16,1-5 0-16,-1 1 0 0,0-1 0 0,-2-2-128 16,2 5 128-16,-2-5 0 0,4-3-144 0,-1 6 144 15,2-1 0-15,-1 3-144 0,0 3 144 0,1 1 0 16,0 5 0-16,-1 0 0 0,1 0 0 0,-1 0 0 15,-1-2 128-15,3 2-128 0,-3-1 336 0,2-4 0 16,1 0 0-16,3-1 0 0,-1-1 80 0,5 2 16 16,2-4 0-16,-2 4 0 0,2-1-304 0,1-2-128 15,2 2 128-15,-4 1-128 0,2 1 0 0,3-1 0 16,-2 5 0-16,-1 0 0 0,2 1 0 0,-3 1 0 0,-1-2 0 0,2 3 0 16,-4-3 0-16,4 0 0 0,0-2 0 0,2 2 0 15,-1-2-128-15,2-5 128 0,1 0 0 0,2-2 0 16,1 0-224-16,2 0 32 0,1 1 0 0,2-1 0 31,0 2-400-31,-7 33-80 0,21-68-16 0,-21 68 0 0,19-54 272 0,-19 54 48 0,24-54 16 0,-24 54 0 16,26-56 352-16,-26 56 0 0,0 0 0 0,49-77 0 15,-49 77 0-15,0 0 0 0,52-69 0 0,-52 69 0 16,0 0 0-16,54-61 128 0,-54 61-128 0,0 0 0 16,54-60 0-16,-54 60 0 0,0 0 0 0,61-64 0 15,-61 64 0-15,0 0 0 0,61-75 0 0,-61 75 0 0,41-59 0 16,-41 59 0-16,40-65 0 0,-40 65 0 0,43-54 0 0,-43 54 0 15,0 0 0-15,66-61 0 0,-66 61-256 0,0 0-48 16,0 0 0-16,77-57 0 0,-77 57 304 0,0 0-192 16,0 0 192-16,75-49-160 0,-75 49 160 0,0 0 0 15,0 0 0-15,73-52 0 0,-73 52 0 0,0 0 0 16,0 0 0-16,72-49 0 16,-72 49 0-16,0 0 0 0,0 0 0 0,0 0 0 0,71-35 0 0,-71 35 0 15,0 0 0-15,0 0 0 0,0 0 0 0,0 0 0 16,0 0 0-16,78-34 0 0,-78 34-160 0,0 0 0 15,0 0 0-15,0 0 0 0,0 0-192 0,0 0-32 16,70-32-16-16,-70 32 0 16,0 0-256-16,0 0-48 0,0 0-16 0,0 0 0 15,0 0-752-15,0 0-128 0,0 0-48 0,49-54-7952 0</inkml:trace>
  <inkml:trace contextRef="#ctx0" brushRef="#br0" timeOffset="201482.71">18154 10611 11055 0,'-5'5'976'0,"3"2"-784"0,2-5-192 0,2-2 0 15,-2 0 1824-15,1 3 320 0,3 1 64 0,-2-3 16 16,5 6-432-16,1-5-96 0,-8-2-16 0,0 0 0 16,0 0-1232-16,0 0-240 0,0 0-48 15,84-35-16 1,-84 35-592-16,0 0-128 0,0 0-32 0,80-36 0 16,-80 36-96-16,0 0 0 0,0 0-16 0,75-18 0 0,-75 18 1040 0,0 0 192 0,0 0 64 0,77 9 0 15,-77-9 1024-15,0 0 224 0,0 0 32 0,82 17 16 16,-82-17-528-16,0 0-96 15,0 0-32-15,75 9 0 0,-75-9-768 0,0 0-144 0,0 0-48 0,0 0 0 16,76 5-256-16,-76-5 0 0,0 0-176 0,0 0 176 16,0 0-352-16,0 0 32 0,39 32 16 0,-39-17 0 15,-6 5 128-15,3 6 32 0,-6 5 0 0,-3 0 0 0,1 11 144 0,-6 0-208 16,0 5 80-16,-1 2 128 0,-1 5 368 0,2-5 192 16,4-2 32-16,8-11 16 0,7-1 224 0,5-12 32 15,-7-23 16-15,0 0-17232 16</inkml:trace>
  <inkml:trace contextRef="#ctx0" brushRef="#br0" timeOffset="210259.52">1164 10102 19343 0,'-16'5'1728'0,"7"1"-1392"0,8-6-336 0,-3-2 0 16,4-2 304-16,-2 4-16 0,-6 0 0 0,-5 0 0 31,-6 0-1552-31,-2 4-304 0,4-2-64 0,-6-2-16 0,6 7 1328 0,-6-2 320 0,2 0 0 15,-1 4 0-15</inkml:trace>
  <inkml:trace contextRef="#ctx0" brushRef="#br0" timeOffset="211736.02">775 10249 911 0,'5'0'0'0,"-1"3"0"0,1-1 0 0,-3-2 0 0,-1 3 1712 0,1-1 256 16,2 1 48-16,-1 6 16 0,-3-9 16 0,0 0 16 15,0 0 0-15,37 44 0 0,-37-44-976 0,0 0-208 16,0 0-48-16,0 0 0 0,0 0-832 0,96 14 0 16,-96-14 0-16,0 0-192 15,0 0-192-15,82-11-64 0,-82 11 0 16,0 0 0-16,0 0 256 0,0 0 32 0,87 16 16 0,-87-16 0 16,0 0 976-16,0 0 208 0,0 0 48 0,71 43 0 0,-71-43 208 0,0 0 48 15,0 0 16-15,0 0 0 0,0 0-736 0,73 18-160 16,-73-18-16-16,0 0-16 0,0 0-432 0,0 0 0 15,0 0 0-15,0 0 0 0,0 0 0 0,0 0 128 0,0 0-128 16,0 0 192-16,0 0 0 0,0 0 16 0,0 0 0 16,0 0 0-16,0 0-208 0,0 0 176 15,0 0-176-15,2 17 160 0,-11-17-160 0,1 6 0 0,-3-3 0 0,-1 0-176 16,2-1-48-16,-3-2-16 0,-1 4 0 0,-1-1 0 16,-1-1-48-16,0 1-16 0,-1-3 0 0,-1 4 0 15,-1-2 304-15,2 1 0 0,-1-3 0 0,1 4 0 16,3-8 160-16,-3 4 32 0,3-3 16 0,-2 1 0 15,2-5 224-15,0 2 32 0,2 1 16 0,2-4 0 16,-3 2-240-16,1 3-48 0,2-2-16 0,-3 1 0 0,3 2-176 16,1 2 0-16,-3-3 0 0,7 3 0 0,-4 0 0 0,4-2 0 15,1-1 0-15,4-1 0 0,2-1 0 0,2 0 0 16,1-2 0-16,2-2 0 0,-7 9 0 0,0 0 0 16,0 0-176-16,49-31 176 0,-49 31 0 0,0 0 0 15,0 0 0-15,75-35 0 0,-75 35 0 0,0 0 0 16,66-23 0-16,-66 23 0 15,0 0 512-15,76-22 64 0,-76 22 32 0,0 0 0 0,88-18 288 0,-88 18 48 16,0 0 16-16,104-17 0 0,-104 17-256 0,75-14-64 16,-75 14 0-16,72-12 0 0,-72 12-304 0,0 0-64 15,88-11-16-15,-88 11 0 0,0 0-256 0,0 0 0 16,93-7 0-16,-93 7 0 0,0 0 0 0,0 0 0 16,0 0 0-16,0 0 0 0,87 9 0 0,-80-6 0 15,0 1 0-15,-4-2-144 0,3 3-16 0,-6-2 0 0,0 3 0 16,0-3 0-16,0 2 160 0,-6-1-128 0,5 1 128 0,-5-2-128 15,3 3 128-15,-2-3 128 0,-1 2-128 0,1-1 176 16,-2 1 32-16,2-1 16 0,-4-1 0 0,4-1 0 16,-4-2-224-16,1 0 0 0,-5 0 128 0,-1 3-128 15,1-6 0-15,-5 3-240 0,1 0 48 0,-4-2 16 32,-2 2-320-32,0-3-64 0,1 3-16 0,-4-4 0 0,0 2 128 0,-1-1 32 0,0-1 0 0,0 3 0 15,1-3 416-15,-3-1 0 0,2-2 0 0,1 2-128 16,0 1 128-16,2-1 0 0,-2 2 0 0,0-3 0 15,3 6 0-15,-2-3 224 0,1 3-48 0,0-2-16 0,-1 2 160 16,4 0 48-16,-1 0 0 0,-1 0 0 0,6 2-224 0,1-2-144 16,-1 0 192-16,6 3-192 15,-3-3 128-15,5 0-128 0,2 4 0 0,2-2 0 0,0-2 0 0,5 3 0 16,-3-3 0-16,3 0 0 0,3 0 0 0,2 0-144 16,-5 0 144-16,0 0 0 0,0 0 0 0,0 0-128 15,0 0 128-15,0 0 0 0,80-5 0 0,-80 5 0 16,0 0 0-16,0 0 0 0,0 0 0 0,0 0 0 15,93 5 128-15,-93-5-128 0,0 0 512 0,0 0 48 16,0 0 0-16,83 9 0 0,-83-9-176 0,0 0-16 16,0 0-16-16,88 5 0 0,-88-5-352 0,0 0 144 15,81-2-144-15,-81 2 0 0,0 0 0 0,82 2 0 16,-82-2 0-16,0 0 0 0,75 0 0 0,-75 0 0 0,0 0 0 0,0 0 0 31,89 9 0-31,-89-9 0 0,0 0 0 0,0 0 0 0,80 7 128 0,-80-7-128 0,0 0 0 0,0 0 0 16,0 0 0-16,93-4 0 15,-93 4 0-15,0 0 0 0,0 0 0 0,0 0 0 0,78-21 0 0,-78 21 0 16,0 0 0-16,0 0 0 0,49-36 0 0,-40 23-144 16,-4 3-144-16,0-2-32 0,2 0 0 0,-5-2 0 31,-1 3-208-31,-1-4-48 0,0 4-16 0,-3-5 0 0,0 6 208 0,-3-4 64 0,-1 2 0 0,0-2 0 16,0-2 320-16,-1 6 0 0,2-4 0 0,-4-2 0 15,1 2 0-15,1 0 0 0,-3 2 0 0,2-2 0 0,-1 2 0 0,-2 2 0 31,-2-3 0-31,0 1 0 0,-4 2 0 0,1 1 0 0,0 0 0 0,-1 1 0 0,1 2 0 0,-1-1 0 16,1 2 0-16,1-4 0 0,0 6 240 0,3-6-48 16,-5 4 0-16,4 3 0 0,-1-5 0 0,1 6 0 15,3-3 0-15,-1 1 0 0,1-3 0 0,3 6-16 16,-1 0 0-16,6-3 0 16,-4 3 64-16,5 0 16 0,-2 0 0 0,4 0 0 0,4 3 0 0,-1-3 16 15,3 0 0-15,-6 0 0 0,0 0-272 0,0 0 128 16,0 0-128-16,0 0 0 0,0 0 0 0,92 14 0 15,-92-14 0-15,0 0 0 0,0 0 176 0,80 23-176 16,-80-23 160-16,0 0-160 0,0 0 0 0,84 33 0 16,-84-33 0-16,0 0 0 0,0 0 0 0,71 31 128 15,-71-31-128-15,0 0 0 0,0 0 0 0,87 27 128 0,-87-27-128 0,0 0 0 16,79 14 240-16,-79-14-48 0,0 0-16 0,82 17 0 16,-82-17-176-16,0 0 0 0,69 23 0 0,-69-23 128 15,0 0-128-15,0 0 0 0,58 40 0 0,-58-40 0 16,0 0 0-16,12 34 128 0,-15-20-128 0,-3 2 0 15,-2-2 0-15,-5 3 0 0,-1 1 0 0,-3 1 0 16,-6 4-384-16,-3 3 32 0,-3 3 16 0,-3 3 0 16,-1 3 336-16,-2 1 0 0,-3 8 0 0,0-1 0 15,4 3 496-15,-6 1 64 16,-3 1 16-16,3 1 0 0,0-4-192 0,5-1-48 0,0-4 0 0,4-2 0 0,4-6-336 0,5-3 0 16,4-6 0-16,3 0-18624 15</inkml:trace>
  <inkml:trace contextRef="#ctx0" brushRef="#br0" timeOffset="-210873.17">18494 13643 10127 0,'-18'5'896'0,"1"-1"-704"0,6-2-192 0,4-2 0 15,2 0 144-15,-7 0 0 0,-11 3 0 0,-12 2 0 32,-8 2-480-32,-2-1-112 0,-4-1 0 0,9 0-16 15,-2-2 32-15,9 3 16 0,-2-3 0 0,9 2 0 0,0 2 544 0,3-1 128 0,6-1 0 0,-1 4 16 16,1-2 832-16,-2-2 176 0,1 3 16 0,-6 1 16 15,-1 2-272-15,-1-3-48 0,0 5-16 0,-5 0 0 16,1 1-656-16,0 2-128 0,-1-2-16 0,0 3-16 16,3 1-160-16,-2 1 128 0,4-2-128 0,0 1 128 0,0 3 256 15,1-4 32-15,1 2 16 0,1-1 0 0,1-1-32 0,-1 1 0 16,6 2 0-16,-6 0 0 0,6 2-144 0,-6-1-48 16,2 0 0-16,-2-2 0 0,2 4 144 0,-1-2 32 15,-1 1 0-15,-3 1 0 0,0 3 48 0,3 0 16 16,-3-3 0-16,0 3 0 0,0 0 16 0,3 0 16 15,6 0 0-15,-4 1 0 0,3-1 64 0,3-4 16 16,-1-3 0-16,2 2 0 0,2 2-112 0,-2 0-32 16,2 1 0-16,1-1 0 0,-3-1-416 0,-1 1 0 15,4-2 128-15,-5 5-128 0,6 0 304 0,-4-1 16 16,2 4 16-16,-2 1 0 0,5-6 240 0,1 2 32 16,1 4 16-16,0-2 0 0,3-2-48 0,1 5-16 15,1-1 0-15,2-2 0 0,2 1-288 0,1 1-48 0,1-2-16 0,1 1 0 16,-2-1-64-16,3 2-16 0,-1-2 0 0,2 3 0 15,0-1 112-15,0 1 16 0,-2 0 0 0,5-1 0 16,1-2 32-16,3 7 16 0,-4-4 0 0,6 2 0 16,1 0 16-16,-1 0 0 0,1 0 0 0,-17-33 0 15,42 67-128-15,-42-67-32 0,42 66 0 0,-42-66 0 16,47 69-160-16,-47-69 0 0,40 72 0 0,-21-37 0 16,2 0 0-16,-21-35 0 0,39 66 0 0,-39-66 128 15,41 62 32-15,-41-62 0 0,44 61 0 0,-44-61 0 16,40 58-16-16,-40-58 0 0,47 52 0 0,-47-52 0 0,42 49-144 15,-42-49 192-15,50 43-192 0,-50-43 192 0,60 37-192 0,-60-37 0 16,69 26 144-16,-69-26-144 0,75 21 0 0,-75-21 128 16,84 10-128-16,-84-10 0 15,92 7 0-15,-92-7 0 0,86 6 0 0,-86-6 128 0,78 12-128 0,-78-12 0 16,70 14 0-16,-70-14 0 0,0 0 0 0,97 31 0 16,-97-31 0-16,0 0 0 0,95 35 0 0,-95-35 0 15,0 0 0-15,99 35 0 0,-99-35 0 0,68 22 144 16,-68-22-144-16,73 21 160 0,-73-21-160 0,75 14 192 15,-75-14-192-15,73 6 192 0,-73-6-192 0,0 0 0 16,99 0 0-16,-99 0 128 0,0 0-128 0,95-4 0 16,-95 4 0-16,0 0 0 0,95-5 0 0,-95 5 0 15,0 0 0-15,98-4 0 0,-98 4 0 0,0 0 0 0,105 0 0 0,-105 0 0 16,73 4 0-16,-73-4 0 0,76 0 0 16,-76 0 0-16,72 0 0 0,-72 0 0 0,0 0 0 0,97-4 0 15,-97 4 0-15,0 0 0 0,96 0 0 0,-96 0 0 16,0 0 0-16,91-10 0 0,-91 10 0 0,0 0 0 15,96-14 0-15,-96 14 0 0,0 0 0 0,92-24 0 16,-92 24 0-16,0 0 0 0,92-32 0 0,-92 32 0 16,0 0 0-16,84-35 0 0,-84 35 128 0,0 0-128 15,75-40 0-15,-75 40 0 0,0 0 0 0,71-48 0 16,-71 48 0-16,55-41 0 0,-55 41-176 0,59-43 176 16,-59 43 0-16,71-52-128 0,-71 52 128 0,77-54 0 15,-77 54 0-15,92-58 0 0,-39 27 0 0,-1 0 0 0,2-3-160 0,-2 3 160 16,-5 0-192-16,-47 31 192 0,89-63-304 0,-89 63 48 15,66-66 16-15,-66 66 0 0,42-56-96 0,-42 56-32 16,16-43 0-16,-20 27 0 0,2 0 192 0,-1-1 48 16,-6-1 0-16,2-1 0 0,0-2 352 0,-1-1 80 15,1-1 16-15,-2 2 0 0,4-2-16 0,1-4 0 16,3-6 0-16,1-8 0 0,0 1-176 0,5 0-128 16,-2-3 192-16,6-1-192 0,-4 4 0 0,-1 0 0 15,-3 5 0-15,-2 0 0 0,-3 8 0 0,-5 0 0 16,-3 1 0-16,-3 4 0 0,-1-1 0 0,-5 2 0 15,2 2 0-15,-7-2 0 0,3 7 0 0,-3-3 0 16,3-1 0-16,1 1 0 0,-5 3 144 0,3-2-16 0,1 1-128 16,1-3 192-16,1 1-16 0,2-4-16 15,-4 2 0-15,0-6 0 0,4 3-160 0,-3-4 128 0,4 3-128 0,1-3 128 16,1 3-128-16,-1-3 0 0,1 3 0 0,0 1 0 16,4 1 0-16,-5-2 0 0,3 2 0 0,0-1 0 15,1 4 0-15,0 1 0 0,0-1 0 0,-1-1 0 16,-1 2 0-16,1-4 0 0,0 7 0 0,2-3 0 15,1-1 0-15,-1 1 0 0,3-1 0 0,1 1 0 16,-1 0 0-16,0-1 0 0,4 2 0 0,-4-1 0 16,4 1 0-16,-4-1 0 0,-3-2 128 0,3 1-128 15,-1 1 0-15,-2-1 0 0,-1-1 0 0,0 2 0 0,-1 1 128 0,-2-3-128 16,2 5 128-16,-3-2-128 0,-1 3 144 0,-1-1-144 16,-2 1 160-16,2-1-160 0,-2 2 160 0,0-2-160 15,2 2 160-15,-4-2-160 0,2 0 0 0,2-3 0 16,2 5 0-16,-1-2 0 0,1 0 0 0,-1 0 0 15,1 2 0-15,-2-2 0 0,1 2 0 0,-2-1 0 16,0-1 0-16,1 6 0 0,0-6 0 0,-2 5 0 16,2-3 0-16,-2 3 0 0,2-5 0 0,-4 6 128 15,4-3-128-15,0-1 0 0,1 0 0 0,-1 3 128 16,4-5-128-16,1 5 0 0,0-5 0 0,-4 2 0 16,4 2 0-16,-1-6 0 0,1 6 0 0,-4-4 0 15,-1 2 0-15,2-1 0 0,-1-1 0 0,-3 2 0 0,0-2 0 16,2 0 0-16,-3 2 0 0,-5-2 0 0,3 6 0 0,0-3 0 15,-2-1 0-15,-1 3 0 0,0 0 0 0,-1 1 0 16,0-1 0-16,-2 0 0 0,2 4 0 0,-3-4 0 16,0 6 0-16,-1-2 0 0,3-1 0 0,-1-1 0 15,2 6 0-15,2-6-128 0,-4 5 128 0,2-5-160 16,-3 5 160-16,1-1-192 0,3-1 192 0,-5 3-192 16,3-3 192-16,-1 1-208 0,2 3 80 0,-3-2 128 15,-2 2-320-15,1 0 64 0,-1 0 16 0,-2 0-12400 16,-3 0-2480-16</inkml:trace>
  <inkml:trace contextRef="#ctx0" brushRef="#br0" timeOffset="-182580.41">24286 15853 24879 0,'-9'13'2208'0,"4"-8"-1760"16,5-5-448-16,-2 5 0 0,2-5 1120 0,0 0 144 0,0 0 16 0,0 0 16 15,2 24-1120-15,-2-24-176 0,2 11-144 0,-2-11 144 32,0 0-1232-32,0 0-128 0,0 0-32 0,9 17 0 15,-9-17 368-15,-4 14 80 0,2-2 16 0,-3 2 0 0,2 4 640 0,-3-1 128 0,-2 4 32 0,1 2 0 16,-2-4 656-16,0 2 144 0,4 1 32 0,0-1 0 15,-4-1 512-15,6 0 96 0,-3 3 32 0,3-5 0 16,-1-5-832-16,4 0-176 0,-1 1-16 0,1-14-16 16,3 20-304-16,-3-20 0 0,0 0 0 0,0 0 0 0,0 0 0 0,0 0 0 15,0 0 0-15,56 14 0 0,-56-14 0 16,0 0-144-16,0 0 144 0,0 0 0 0,66-29 0 0,-66 29 0 16,0 0 0-16,0 0-128 15,0 0 128-15,70-28 0 0,-70 28 0 0,0 0 0 0,0 0 0 0,0 0 0 16,0 0 0-16,78-12 0 0,-78 12 0 0,0 0 0 15,0 0-144-15,0 0 144 0,0 0-192 0,72 8 16 16,-72-8 16-16,0 0 0 16,0 0-800-16,0 0-176 0,0 0-16 0,71 4-10000 15</inkml:trace>
  <inkml:trace contextRef="#ctx0" brushRef="#br0" timeOffset="-182328.73">24485 16057 22111 0,'-13'7'976'0,"3"-5"208"0,3 1-944 0,2-3-240 0,5 0 0 0,0 0 0 15,0 0 1184-15,-4 0 192 0,3 0 32 0,-1-3 16 16,2 3-912-16,0 0-192 0,0 0-48 0,0 0 0 16,0 0-272-16,16 21 160 0,-16-21-160 0,8 22 128 15,-8-22 432-15,14 32 80 0,-5-15 0 0,-4 4 16 16,2 2-80-16,-2 3-32 0,1 2 0 0,-3 5 0 15,1 0 96-15,-3 5 0 0,3 6 16 0,-4-4 0 16,0 5-336-16,0 4-80 0,-4-2-16 16,3 2 0-16,-1 0-752 0,2-6-160 0,0-8-16 0,2-4-14560 15</inkml:trace>
  <inkml:trace contextRef="#ctx0" brushRef="#br0" timeOffset="-181008.67">24533 14566 25791 0,'-5'4'2304'0,"5"-4"-1856"0,0 0-448 0,0 0 0 0,0 0 320 0,0 0-48 15,0 0 0-15,0 0 0 32,0-30-544-32,0 30-112 0,-3-33-32 0,3 12 0 0,0 0-1184 0,-4 2-256 0,1-4-32 0,1 3-16 31,-3-1 384-31,-2 2 80 0,2-2 16 0,-4 7 0 0,0-4 1424 0,-1 1 0 0,-2 3 288 0,3 0-32 0,-5 2 1408 0,2-6 304 15,-6 4 48-15,4-3 16 0,-1 0-240 0,1-1-32 16,0 1-16-16,0-6 0 0,-4 2-720 0,4-1-128 16,-3-5-48-16,0 1 0 0,-1 4-640 0,1-4-208 15,-4 3 128-15,2-3-128 0,-2 0-192 0,-2-2-112 16,-3 2-16-16,0 0 0 16,-2-1-80-16,-2 1-32 0,2 4 0 0,-6-4 0 0,2-1 256 0,-1 1 176 0,2 4-208 0,-4-4 80 31,-2-1 128-31,2 3-160 0,1 0 160 0,-3 1-160 0,2 0 160 0,-1-3 0 0,1 7 0 0,0-2 0 15,0 0 0-15,-3-1 0 0,1 2 192 0,-3 0-64 16,0-1 128-16,-4 1 16 0,1 0 16 0,3 2 0 16,0-4-288-16,0 4 160 0,-4-1-160 0,4 2 128 15,0-1-128-15,-2 1 0 0,5 3-160 0,-1 2 160 16,-2-1 0-16,0-1-144 0,0 6 144 0,0-1 0 16,-7 4-256-16,-2 0 16 0,0 1 16 0,-1 4 0 15,1 0 224-15,0 5-144 0,-2 2 144 0,1-1-128 16,3 2 256-16,2-3 48 0,1 4 16 0,-1 0 0 0,1 0 288 15,1-1 64-15,2 1 16 0,-2 0 0 0,-4-1-400 0,2 3-160 32,-1 1 128-32,3 2-128 0,3-2-464 0,-2 0-176 0,5 2-48 0,-1-3 0 15,1 4 16-15,2-1 0 0,-1 0 0 0,1 2 0 0,-2-6 480 0,3 4 192 16,0 4-128-16,0-3 128 0,2 1 0 0,-3 2 0 16,2-1 0-16,-5 0 0 0,1 1 0 0,-1 3 0 15,1-4 0-15,3 2 0 0,-5 4 0 0,6-2 0 16,-2-4 128-16,0 6-128 0,4 3 320 0,-4-3 0 31,6-1 0-31,1-1 0 0,2 0 128 0,-1-2 32 16,5 2 0-16,-4-3 0 0,3-1-288 0,2-3-48 15,2 5-16-15,-4-2 0 0,2 1-128 0,-1 3-192 0,4 1 32 16,-4 1 16-16,1-2-16 0,3 2 0 0,-4-1 0 16,4-1 0-16,-3 2 160 0,2-1 128 0,2-1-128 0,-1 2 176 15,1 0-48-15,-1-2-128 0,1 1 192 0,0 1-64 16,-1-2-128-16,1-2 0 0,-1 2 0 0,-1-4 0 31,5 6-512-31,-3-2-48 0,-1-2 0 0,1 2 0 0,3-2 208 0,-4-2 32 0,3 4 16 0,1-3 0 16,2 4 304-16,1-4 0 0,-3 4 0 0,0-1 0 15,2-2 256-15,-2 2 0 0,4 2 0 0,-1-6 0 16,3 1 128-16,2-4 16 0,-2-2 16 0,1 2 0 16,7-14-416-16,-9 17 0 0,9-17-192 0,-7 21 192 15,7-21-1136-15,-4 14-96 0,4-14-32 0,-5 14-6208 16,5-14-1232-16</inkml:trace>
  <inkml:trace contextRef="#ctx0" brushRef="#br0" timeOffset="-180302.63">20095 13878 21183 0,'0'0'1888'0,"0"0"-1504"15,0 0-384-15,0 0 0 0,0 0 880 0,0 0 96 16,0 0 32-16,0 0 0 0,0 0-320 0,0 0-64 16,0 0-16-16,0 0 0 0,66 9-480 0,-66-9-128 15,0 0 0-15,0 0 0 0,14 31 256 0,-14-31 16 16,-1 32 16-16,-3-11 0 0,-3 0-160 0,-2 1-128 15,-1 4 144-15,-4 2-144 0,2 2 256 0,-2-2-64 16,-4 6 0-16,1-2 0 0,0 3 448 0,-3 3 64 0,1-7 32 16,0 6 0-16,-2 3 96 0,-2-5 0 0,1 5 16 0,-1-2 0 15,-1 2-400-15,5-5-64 0,-4 5-32 0,6-5 0 16,-1 0-352-16,4-4 0 0,5-3 0 0,1-2 0 16,4 0 0-16,4-3 0 0,0-2 0 0,4 0 0 15,-4-21 0-15,10 31 0 0,-10-31 0 0,0 0-128 16,0 0-320-1,39 37-48-15,-39-37-16 0,0 0 0 0,0 0 128 0,67 3 32 0,-67-3 0 0,0 0 0 16,82-22 848-16,-82 22 160 0,67-25 48 0,-67 25 0 16,75-31 400-16,-75 31 96 0,92-32 16 0,-92 32 0 0,108-34-576 15,-108 34-96-15,127-32-32 0,-57 15 0 0,7-1-384 0,-4-4-128 16,2-4 0-16,-7-6-18384 16</inkml:trace>
  <inkml:trace contextRef="#ctx0" brushRef="#br0" timeOffset="-163775.52">25351 3195 10127 0,'3'3'896'0,"-3"-3"-704"0,0 0-192 0,0 0 0 16,2 0 1312-16,0-3 224 16,3 3 64-16,-2-6 0 0,-3 6-384 0,0 0-64 0,0 0 0 0,32-35-16 15,-23 27-816-15,-4-6-176 0,-5 5-16 0,0 0-128 16,0 1 128-16,-5-1-128 0,-2 4 0 0,-4-2 0 15,2 5 608-15,-8-1 16 0,0-3 0 0,-1 6 0 16,-5-3 320-16,1 1 64 0,-3-1 16 0,1 3 0 0,-2-4-384 0,0 4-64 16,0-5 0-16,-1 1-16 15,1-1-432-15,-3 5-128 0,-4-3 0 0,-1 1 0 0,3 2-192 0,-4 0-112 16,2 2-16-16,-2 5 0 16,-3-2-144-16,-2 4-48 0,-2 3 0 0,-2-2 0 0,1 4 512 0,-6 4 0 15,0 3-128-15,1-2 128 0,4 7 560 0,-5 0 144 16,2 5 48-16,2 4 0 0,1 0 336 0,1 0 64 15,6 0 0-15,-1-4 16 0,3 6-144 0,7-3-16 16,-3 1-16-16,5-3 0 0,-1 2-416 0,1-2-64 16,4 3-32-16,-5-1 0 0,5-2-480 0,-1-1 128 0,2 4-128 15,0-4 0-15,2 4-128 0,-3 0-80 0,4 5-16 0,1 0 0 16,-1 0 224-16,1 2-176 0,-1 0 176 0,4 1-160 16,-3 4 304-16,3 2 64 0,2 2 16 0,-2 1 0 15,0-3 224-15,2-1 32 0,3 1 16 0,-3-2 0 16,7-1-112-16,-1 1 0 15,3-4-16-15,3-1 0 0,0 1-160 0,0-3-16 0,3 1-16 0,-3 0 0 16,6-1-176-16,-5 0 128 0,3 1-128 0,1-1 128 16,-1 0-128-16,1-2 0 0,2-1 0 0,-4 3 0 15,3-6 0-15,-3 5 0 0,2-3 0 0,0 3 0 16,-1-3 0-16,1-1 128 0,0 3-128 0,1-1 0 16,1-2 128-16,1 1-128 0,1-1 0 0,0 0 128 0,5 0-128 15,-2 1 0-15,2-1 144 0,3 0-144 0,2 0 128 0,2 0-128 31,0 0 128-31,2-2-128 0,-23-33 128 0,52 61-128 0,-52-61 128 0,56 62-128 0,-56-62 0 0,56 56 0 16,-56-56 0-16,54 61 128 0,-25-28-128 0,-3 0 0 16,1 0 0-16,-3 2 0 0,2 0 0 0,-1 0 0 15,-1 1 0-15,2-2 0 0,4-3 144 0,-30-31-144 16,57 54 192-16,-57-54-192 16,61 49 240-16,-61-49-64 0,72 43-16 0,-72-43 0 0,78 40-16 0,-78-40 0 15,85 35 0-15,-85-35 0 0,88 30-16 0,-88-30-128 16,83 19 192-16,-83-19-64 0,80 12-128 0,-80-12 0 0,86 5 144 15,-86-5-144-15,90-8 0 0,-90 8 128 0,93-14-128 0,-93 14 0 16,103-21 0-16,-103 21 144 0,104-32-144 0,-104 32 0 16,94-31 128-16,-94 31-128 15,89-31 0-15,-89 31 0 0,85-44 128 0,-85 44-128 0,89-43 0 0,-89 43 0 16,86-46 144-16,-86 46-144 0,90-48 0 0,-90 48 144 16,98-56-144-16,-98 56 0 0,97-66 144 0,-97 66-144 15,84-61 0-15,-84 61 0 0,75-68 0 0,-40 33 128 16,0 0 720-16,-2-2 160 0,-2-1 16 0,2-2 16 31,-7 5-1648-31,1-8-336 16,-3 3-64-16,0-6-16 0,-1 3 832 0,-4-6 192 0,2 2 0 0,-3-3 0 0,-1-3 0 0,-3 1 0 0,3-2 0 0,-4-2 0 0,1 2 0 0,-1-3 0 15,0-1 160-15,-5 3-160 0,6-3 128 0,-8 1-128 16,-1 3 0-16,-2 0 128 0,1-2-128 0,-4 4 0 16,0 3 0-16,0 0 0 0,0 0 0 0,-4 6 0 15,1-2 128-15,1 1-128 0,-1-1 0 0,1-2 0 16,2 3 144-16,-2-5-144 15,0 1 0-15,2-1 0 0,-5-3 0 0,2 1 128 0,-4 1-128 0,0 1 0 16,-2 0 0-16,0 5 0 0,-3 3 0 0,-2-3 0 16,-3 1 0-16,-4-1 0 0,2 4 0 0,-2 0 0 15,-2-4 0-15,0 4 128 0,-3 0-128 0,4 0 0 16,-3 2 0-16,1-2 128 0,-2 5-128 0,0-2 0 16,-4 6 0-16,-1-2 0 0,-1 5 0 0,1-2 0 15,-4 3 0-15,-2 1 128 0,2-1-128 0,-3 5 0 0,2-4 0 0,-8 3 0 16,4 2 0-16,-4-2 0 0,1 6 0 0,-3 3 128 15,-1 2-128-15,-1 1 0 0,-1 4 0 0,-3 2 0 16,1 2 0-16,-1 1 0 0,-1 2 0 0,-4-3 0 16,-1 3 0-16,1 0 0 0,-4-4 0 0,2-1 0 15,-1 5 0-15,1 0 0 0,2 0-144 0,-4 5 144 16,-2 4-256-16,2 3 32 16,0 5 0-16,-2 3-20240 15</inkml:trace>
  <inkml:trace contextRef="#ctx0" brushRef="#br0" timeOffset="-148271.75">31011 3008 1839 0,'-4'-3'160'0,"2"3"-160"16,2-2 0-16,0-2 0 0,0 4 0 0,-3 0 0 16,1 0 144-16,0-3-144 0,1 3 192 0,-4-2-16 15,1 2-16-15,-3 2 16 0,0 1-176 0,-2 6 160 16,2-4-160-16,-1 4 192 0,2 0-192 0,-2 0 144 16,4-4-144-16,-1 3 160 0,2 1 976 0,-3-2 192 0,1 2 32 0,0-4 48 15,1 6 400-15,-1-3 96 0,2-1 16 0,-3 2 0 16,3 0-336-16,-2-1-64 0,-4 3-16 0,6-3 0 15,-3 1-416-15,-2 3-64 0,1-1-32 0,0 1 0 16,0 0-288-16,-2-1-64 0,0 6-16 0,1-3 0 16,-3 2 64-16,2-2 16 0,2 3 0 0,2-3 0 15,2 0 272-15,1-2 64 0,-2 0 16 0,4-1 0 16,0-3-160-16,4 1-16 0,-2-4-16 0,1 2 0 16,1-1-496-16,-3-1-112 0,1 4 0 0,0-6-16 15,1 6-96-15,-3-4-16 0,0 0 0 0,0 4 0 16,2-2 64-16,0-2 16 0,0 0 0 0,1 2 0 0,2-2 16 15,-5-5 0-15,0 0 0 0,0 0 0 0,0 0-96 0,0 0-128 16,0 0 176-16,75 23-176 0,-75-23 144 0,0 0-144 16,0 0 0-16,0 0 144 0,84 4-144 0,-84-4 128 15,0 0-128-15,0 0 128 0,75 0-128 0,-75 0 0 16,0 0 0-16,0 0 0 16,0 0-576-16,92 0-160 0,-92 0-32 0,0 0 0 15,0 0-1328-15,0 0-272 0,93 5-48 0,-93-5-11424 0</inkml:trace>
  <inkml:trace contextRef="#ctx0" brushRef="#br0" timeOffset="-147978.83">31479 3003 13823 0,'-5'0'1216'0,"0"-4"-960"0,5 4-256 0,0 0 0 15,0 0 1600-15,-4 0 256 0,-1 0 64 0,-2 4 16 16,-3-2 240-16,1 1 32 0,0 8 16 0,1-3 0 16,-1 5-1328-16,0 0-256 0,4 5-48 0,-4-1-16 15,6 4 48-15,1-2 0 0,2 6 0 0,5-3 0 16,1-2-448-16,1 4-176 0,-7-24 128 0,22 49-128 16,-22-49 0-16,23 57 0 0,-13-20 128 0,1 10-128 15,-3 3 528-15,-1 11 80 0,0 9 16 0,-7 5 0 16,0 5 176-16,-3 4 32 0,-2-1 16 0,-2 2 0 15,1-1-336-15,1-9-80 0,2-11-16 0,3-15-18032 32</inkml:trace>
  <inkml:trace contextRef="#ctx0" brushRef="#br0" timeOffset="-146676.39">30524 4557 20271 0,'0'3'1792'16,"2"-1"-1424"-16,2-2-368 0,-4 0 0 0,0 0 592 0,0 0 48 16,3 0 16-16,-3 0 0 0,2 0 80 0,-2 0 16 15,-2-2 0-15,-1 2 0 0,-3-3-752 0,-2-1-368 16,-1 2 48-16,0-6 0 0,1 2 320 0,-1-6 0 15,4 4-144-15,-4-5 144 0,5-1-192 0,-1-3 0 16,2 3 16-16,-6-3 0 0,0-1 176 0,-1-4 256 16,-1 1-64-16,-2-2-16 0,-1 0 688 0,-4 1 144 15,4-3 16-15,-3 3 16 0,-4 4 176 0,2-1 48 16,-7 3 0-16,3 1 0 0,-3-1-240 0,-4 6-32 16,2-3-16-16,-3 0 0 0,5 0-384 0,-6-1-80 15,6 2 0-15,-5-2-16 0,1-3-352 0,2 3-144 16,2-3 128-16,0-4-128 15,0 3-400-15,0-1-176 0,0-2-16 0,-6 4-16 16,6-1-560-16,-5 3-112 0,-1-1-32 0,-1 5 0 16,-2-1 176-16,-3 4 48 0,-4 2 0 0,-3-1 0 0,0 2 608 0,1 0 128 0,1 1 32 0,-4-1 0 15,-2 5 672-15,0-3 144 0,4-2 16 0,-4 5 16 16,0 0 160-16,0 0 16 0,2 0 16 0,-2-4 0 16,1 4-368-16,-5-2-80 0,1-1-16 0,-2-1 0 15,5-1-256-15,-7 2 0 0,6 3 0 0,-2 0-144 16,-4 0-432-1,5 3-96-15,-1 2-16 0,-2 2 0 0,-2 2-80 0,-1 0 0 0,-4 1-16 16,-2-1 0-16,0 3 416 0,-1-1 96 0,5 1 16 0,-1 0 0 16,10-2 256-16,-6 4 0 0,2-2 0 0,2-3 0 15,1 0 256-15,1-4 0 0,-1 2 0 0,-1-2 0 0,-2 1-256 0,2-1-160 16,3 3 32-16,-2 1 0 16,2 0-256-16,1 3-64 0,-3 2 0 0,1 2 0 0,-1-1 448 0,-1 1-128 15,3-2 128-15,-5 7 0 0,2-5 0 0,-1 4 192 16,5-2 0-16,1-4-16 0,5 0-176 0,2 1 160 15,5-4-160-15,2-2 160 0,5 3-160 0,-3-4 0 16,-1 1 0-16,3 2 0 0,1-3-368 0,-2 5 48 16,2 0 16-16,2 5 0 0,-5-4 304 0,1 3-192 15,-1 1 192-15,-1 3-160 0,3-4 688 0,-1 0 144 16,2 1 32-16,2 1 0 0,3-2-112 0,1 1-16 16,1-1 0-16,2 1 0 0,3-1-384 0,2-3-64 15,-3 3-128-15,4 1 176 0,3 1-176 0,1-3-256 0,0-2 64 0,1 0 16 16,3 3-96-16,-4-3-32 15,0 2 0-15,0-3 0 0,1 5 304 0,-5-1 0 0,3 1-128 0,-2-1 128 16,-2 1 224-16,0-3 96 0,2 3 32 0,0-3 0 16,1-4 480-16,2 1 112 0,2-3 16 0,2-4 0 15,2 0-400-15,1-5-80 0,2 0-16 0,2-5-9904 16,-2 5-1984-16</inkml:trace>
  <inkml:trace contextRef="#ctx0" brushRef="#br0" timeOffset="-146219.95">26119 4015 16575 0,'-2'0'1472'0,"2"0"-1168"15,-3 0-304-15,3 0 0 0,0 0 1792 0,-2 0 288 0,1 0 64 16,-1-2 16-16,-3-1-560 0,-2-1-96 0,1-1-32 0,1 5 0 31,-4 0-1664-31,2 0-320 0,-1 0-80 0,-1 5-16 16,0 2 96-16,-1 2 32 0,1 1 0 0,-3 3 0 0,1 4 192 0,-1 0 32 0,0 6 16 0,-2 0 0 15,0 6 48-15,-3-1 0 0,3 3 0 0,-7 4 0 16,2 4 544-16,-4-3 112 0,2 3 32 0,-1-3 0 16,1-1 208-16,0 5 32 0,-4 0 16 0,1-2 0 15,5-3 448-15,-4 2 80 0,2-2 32 16,2-1 0-16,2-2 144 0,4-3 16 0,1-4 16 0,3 1 0 16,3-5-656-16,2-2-128 0,4-2-16 0,0-17-16 0,4 25-416 0,-4-25-96 15,0 0-16-15,0 0 0 0,0 0-144 16,80-4 0-16,-80 4 0 0,80-38 0 15,-28 5 0-15,14-11 0 0,9-4 0 0,14-5 0 16,3 5 0-16,6-8-176 0,0 2 48 0,1 2-12160 16,4 3-2416-16</inkml:trace>
  <inkml:trace contextRef="#ctx0" brushRef="#br0" timeOffset="-123475.71">31413 2620 7359 0,'-14'5'656'0,"4"-2"-528"0,6-1-128 0,-1-2 0 16,3 0 1008-16,-3 0 160 0,-5 0 48 0,-8 4 0 15,-6-4-192-15,-1 5-48 0,3-5 0 0,1 0 0 16,0-2-1232-16,-2-1-256 0,1-1-64 0,-1 2 0 15,-1-1-304 1,-3 0-64-16,3 3-16 0,0 0 0 0,1-2 496 0,0-2 80 0,1 1 32 0,-4-2 0 0,-1 1 480 0,0-1 112 16,0 1 16-16,-4 3 0 15,1-3 64-15,1 4 0 0,-3 0 16 0,1 4 0 0,0 4-336 0,-1 1 0 16,-1 5 0-16,0 0 128 0,4 2-128 0,-3-1 0 16,-3 6 0-16,4 0 0 0,-6-2 480 0,8 2 128 15,-6 2 32-15,3-1 0 16,1 1-64-16,0 1 0 0,-2 4 0 0,-4 2 0 0,2-2-272 0,-3 3-64 15,1-1-16-15,1-2 0 0,3 1 16 0,-1 1 0 16,5-2 0-16,-3 3 0 16,3-1 144-16,1 1 48 0,-5 6 0 0,1-3 0 0,1 6-304 0,0-1-128 0,1-3 128 15,2 6-128-15,-3 0 240 0,1 5-48 0,-1 2 0 0,0 5 0 16,-8 3 672-16,6 1 128 0,-2-6 32 0,4-3 0 16,5-6-32-16,0 1 0 0,3 1 0 0,2-1 0 15,2-1-240-15,3 1-48 0,2-2-16 0,0 1 0 16,2-3-336-16,2-2-64 0,1 3-16 0,0-1 0 15,2 3-272-15,-1-3 0 0,2 4 0 0,-2-1 0 16,-3-1 0-16,2 0 0 0,-1 0 0 0,-1-1 0 16,3 1 0-16,-1 2 0 0,0-1 0 0,1 3 0 15,-5 1 128-15,3-2-128 16,1-1 144-16,1-1-144 0,1 1 592 0,0-3 32 0,3-2 0 0,-1 1 0 16,1 0 128-16,1-2 16 0,6-1 16 0,-3-2 0 0,4-1-208 15,1 1-64-15,4-3 0 0,0 4 0 0,3-1-256 16,3 0-48-16,3-4-16 0,-1 1 0 0,1-3-192 0,3 3 0 15,-4-1 0-15,6 0 0 0,-6-5 0 0,2 4 0 16,6 1 0-16,-6 1 0 16,4-3 0-16,1-1 0 0,-24-28 0 0,49 58 0 0,-49-58 0 0,54 52 0 15,-54-52 0-15,57 47 0 0,-57-47 0 0,63 49 0 16,-63-49 0-16,61 48 0 0,-61-48 256 0,64 49-32 16,-64-49-16-16,67 44 0 0,-67-44 48 0,71 33 0 15,-71-33 0-15,0 0 0 0,112 38-48 0,-112-38 0 16,95 21 0-16,-95-21 0 0,110 10-64 0,-110-10-16 15,108 9 0-15,-108-9 0 16,96 5-128-16,-96-5 0 0,92 4 144 0,-92-4-144 0,88-4 0 0,-88 4 0 0,90-5 0 0,-90 5 0 16,100-9 0-16,-100 9 144 0,99-13-144 0,-99 13 0 31,99-14 144-31,-99 14-144 0,84-16 0 0,-84 16 144 0,82-14-144 0,-82 14 0 0,0 0 0 0,117-17 0 16,-117 17 0-16,0 0 0 0,115-27 0 0,-115 27 0 15,83-31 0-15,-83 31 0 16,89-40 0-16,-89 40 0 15,94-52 0-15,-94 52 0 0,91-63 0 0,-51 28 0 16,3-1 0-16,-1-6 0 0,2 0 0 0,-2-5 0 16,-6 7 0-16,4 0 0 0,-5-4 128 0,2 1-128 0,1-2 0 15,-3 1 0-15,-4 0 0 0,1 1 0 0,3-2 128 0,-6 5-128 16,-1-4 0-16,-2 4 128 0,-3 5-128 0,-4-5 192 16,0 2-192-16,0-4 192 0,-1-2-192 0,-1 1 0 15,-5 3 0-15,2-7 128 0,-2 2-128 0,2 1 0 16,-5 0 0-16,2 3 0 0,1-6 128 0,-3 1-128 15,-1-1 128-15,1 2-128 0,0 1 128 0,-4-1-128 16,4-2 0-16,-6 4 128 0,4-3-128 0,-3 3 0 16,-1-1 0-16,-3-1 0 0,0-4 128 0,0 2-128 15,2-2 128-15,-2 1-128 0,2-1 128 0,-2-3-128 16,-2-2 128-16,0 1-128 0,2 1 0 0,-7 3 0 0,2 1 128 16,-4 4-128-16,0 2 0 0,-5 0 0 0,1 2 0 15,-3 0 0-15,0 5 0 0,-7-5 0 0,3 6 0 0,-7 0 0 16,5 1 0-16,-4 0 0 0,0 0 144 0,-2 2-144 15,0 5 128-15,-4-2-128 0,5 2 128 0,-5 0-128 16,-3-1 0-16,0 5 0 0,1-1 0 0,-1-1 128 16,2 5-128-16,-2-2 0 0,2 3 0 0,0-1 0 15,-2-2 0-15,-4 2 0 0,6-5 0 0,-2 1 0 16,1 0 0-16,-1 1 0 0,-2-1 0 0,-1-1 0 16,-6 5 0-16,-1-2 0 0,-2 3 0 0,2 1 0 15,-3 3 0-15,3-3 0 0,-4-1 0 0,2 1 0 16,2-2 0-16,-2-4 0 0,5-1-128 0,-1 1 128 15,3 0-576-15,-4 2-48 0,4 4 0 16,-7-2-17984-16</inkml:trace>
  <inkml:trace contextRef="#ctx0" brushRef="#br0" timeOffset="-85750.29">24899 13896 14735 0,'-5'0'1312'0,"2"0"-1056"0,-3 0-256 0,5 0 0 15,1-4 528-15,-2 3 48 0,-3-6 16 0,-2 1 0 16,-4-8-592-16,3 2 0 0,-1-5 0 0,-3-1-192 15,6-1-608-15,-2 2-128 0,-1 5-32 0,-3-2 0 16,1 1 320-16,-4 7 48 0,1-1 16 0,-4 1 0 0,-1 6 576 0,-5 4 0 16,-2 1 0-16,1 4 0 0,-4 1 528 0,-1 2 176 15,2 2 48-15,-1 4 0 0,1-3-80 0,-4 1-16 16,1 5 0-16,-2 0 0 0,1 2-320 0,1-4-64 16,1 5-16-16,3-5 0 0,0 4-128 0,5-6-128 15,-1 4 144-15,-1-3-144 0,5-1 384 0,-4-3-32 16,2 3 0-16,-2 1 0 0,2-1-352 0,-1 1-160 15,-1 1 16-15,-3-2 0 0,3 1-96 0,-3 4-16 16,4-1 0-16,-3 2 0 0,1-2 432 0,-1 1 80 0,3 1 0 16,1 3 16-16,2-3 480 0,-4 3 80 0,2 0 32 0,2 2 0 15,-2-2-192-15,0 4-32 0,2-3-16 0,1 3 0 16,1-4-384-16,0 0-80 0,3 0-16 0,0-1 0 16,2-4-144-16,-2 1 0 0,1 1 0 0,-1-2 0 15,6 2 0-15,-6-1-144 0,0 3 144 0,2-3-160 16,-1 6-32-16,1-2-16 0,2 0 0 0,1-3 0 15,0 3 416-15,1 0 96 0,-1 6 16 0,0-3 0 16,4 3 448-16,-2-1 112 0,2 0 16 0,0-1 0 16,-1 5-96-16,3-4-16 0,-2 6 0 0,-2-4 0 15,5 0-16-15,-2-4 0 0,3-2 0 0,2 0 0 0,3 0-192 16,1-5-32-16,7 4-16 0,-3-1 0 0,2-3-304 0,1 1-64 16,2 0-16-16,-2-1 0 0,2-1-144 0,-4 2 0 15,6-2 0-15,-6 1 0 0,6 5 0 0,-2-5-144 16,-2 8 144-16,2-4 0 0,-2 2-144 0,2-2 144 15,-3 0 0-15,1 5-144 0,-2 1 144 0,3-1 0 16,-1 2 128-16,-2-5-128 0,2 3 528 0,1 1 48 16,1-3 0-16,0-3 0 0,1 2 32 0,1-2 16 15,5 1 0-15,-4-1 0 0,6-4-304 0,-23-22-48 16,52 47-16-16,-52-47 0 0,49 40-256 0,-49-40 160 16,52 40-160-16,-52-40 128 0,49 41-128 0,-49-41 0 15,49 38 144-15,-49-38-144 0,43 33 128 0,-43-33-128 0,44 38 160 16,-21-17-160-16,-6-5 176 0,6 1-176 0,-1 1 192 0,-3-1-192 15,-19-17 208-15,44 30-64 0,-44-30-16 16,0 0 0-16,65 31-128 0,-65-31 128 0,0 0-128 0,67 19 128 16,-67-19-128-16,0 0 0 0,75 12 0 0,-75-12 0 15,0 0 0-15,93 0 0 0,-93 0 0 0,0 0 0 16,108-3 0-16,-108 3 0 0,0 0 0 0,106 0 0 16,-106 0 0-16,0 0 0 0,92 3 0 0,-92-3 0 15,0 0 0-15,95 13 0 0,-95-13 0 0,0 0 0 16,101 19 0-16,-101-19 0 0,0 0 0 0,102 21 0 15,-102-21 0-15,74 8 0 0,-74-8 0 0,75 2 0 0,-75-2 0 16,0 0 0-16,106-9 0 0,-106 9 128 0,0 0-128 0,97-24 160 16,-97 24-160-16,0 0 160 0,93-38-160 0,-93 38 128 15,0 0-128-15,96-58 128 0,-96 58-128 0,62-43 0 16,-62 43 0-16,68-51 0 0,-68 51 0 0,70-56 0 16,-70 56 0-16,66-57 0 15,-66 57 0-15,65-54 0 0,-65 54 0 0,59-52 0 0,-59 52 0 0,52-47 0 16,-52 47 0-16,0 0 0 0,66-63 0 0,-66 63 0 15,0 0 0-15,53-66 0 0,-53 66 0 0,0 0 0 16,40-61 0-16,-40 61 0 0,17-45 0 0,-11 24 0 16,-3-2 0-16,0 0 0 0,-1 1 0 0,-2-3 0 15,-2 1 0-15,1 0 0 0,1-3 0 0,-2 0 0 16,2-3 0-16,0-1 0 0,-3-4 0 0,3-2 128 0,0 2-128 0,0-5 0 16,0 5 0-16,3-1 0 0,-3-2 128 0,2 3-128 15,-1 3 0-15,1-2 0 0,2 2 0 0,-8 6 0 16,4 0 0-16,-2 0 0 0,-1 3 0 0,3 4 0 15,-5-5 0-15,1 4 0 0,-3 0 0 0,2 0 0 16,0 0 0-16,-2 2 160 0,0 1-160 0,-2-2 160 16,0-2 816-16,-4 1 176 0,2 0 16 0,-3-1 16 15,4-2-848-15,-6 0-160 0,6-3-48 0,-4-2 0 16,1-1-128-16,5 1 192 0,-4-5-192 0,1-4 192 16,2 2-192-16,1-5 0 0,-1 6 0 0,-5-1 128 15,2 0-928 1,-2-2-192-16,-2 6-32 0,-1-4-16 0,-1 5 1664 0,3 3 336 0,-3 4 64 0,1-3 0 0,-1 0-816 0,1 0-208 15,-1-1 0-15,1 1 0 16,3 0 0-16,0 0 0 0,-2 3 128 0,1-3-128 0,-1 4 0 0,2-4 0 16,0 6 0-16,2-2 0 0,-2 1 0 0,2 0 0 15,-2-2 0-15,2 4 0 0,1-2 0 0,-1 0 0 16,0 2 0-16,3 2 0 16,0-4-768-16,1 3-208 0,1-4-48 0,-2 4 0 0,0-1 816 0,1-2 208 15,-1 4 0-15,0 3 0 0,-3 0 0 0,0 2 0 16,-4 1 0-16,0 3 0 0,1-4 0 0,-3 3 0 15,1 0 0-15,0 4 0 0,-4 1 0 0,-2-1 0 0,2 2 0 16,-2-3 0-16,1 3 0 0,-1-6 0 0,-3 4 0 0,3 0 0 16,-1-2 0-16,-2-2 0 0,1 0 0 0,-1-1 0 15,5 1 0-15,-1-3 0 0,-1 3 0 0,-3 1 0 16,3-1 0-16,-3 4 0 0,2-1 0 0,-1 0 0 16,-4 4 0-16,1-2 0 15,-5 1 0-15,-4 1 0 0,-3-1 0 0,-4-1-160 0,-8 2 160 0,-7-1-208 16,-2-2-560-16,-11-4-128 15</inkml:trace>
  <inkml:trace contextRef="#ctx0" brushRef="#br0" timeOffset="-78267.78">24980 14042 863 0,'0'0'0'0,"-4"4"0"0,4-4 0 0,-2 3 0 0,2-1 0 0,-3-2 0 0,-1 3 0 0,-1 1 0 16,0 4 0-16,-9 1-192 0,4 2 32 0,-4 3 0 15,0-2 160-15,1 0 0 0,3-2 0 0,-2 3 128 16,3-5 512-16,0 1 96 0,4 0 32 0,0-1 0 15,1-2 272-15,-1-1 64 0,2 2 16 0,3-5 0 16,-2 1 368-16,2-3 80 0,0 0 16 0,2-3 0 0,1-3-688 0,2 1-144 16,-1-2-32-16,1-2 0 0,-1 1-720 0,-3 1 0 15,5 0 0-15,-5-2 0 0,1 7-320 0,-4-5 32 16,1 6 16-16,-1-3 0 16,-2 1-448-16,3-3-96 0,-3 3-16 0,4-2-2896 15,0-1-592-15</inkml:trace>
  <inkml:trace contextRef="#ctx0" brushRef="#br0" timeOffset="-78093.39">24969 13850 9215 0,'-12'27'816'0,"3"-12"-656"0,1 3-160 0,2-10 0 15,6-4 3520-15,0-1 656 0,2-1 144 0,-2 5 32 16,4 2-1936-16,-3-4-384 0,6 0-80 0,2-5-16 15,0-5-1552-15,-1-7-384 0,1-6 0 0,0 1-9344 16,-4-6-1968 0</inkml:trace>
  <inkml:trace contextRef="#ctx0" brushRef="#br0" timeOffset="-77904.25">24980 13525 22111 0,'-11'8'1968'0,"4"-2"-1584"16,5-3-384-16,4-3 0 0,2-3 1760 0,-4 3 272 15,-4 0 48-15,1 0 16 0,3-4-1360 0,0-1-272 16,1-9-48-16,6-7-9440 31,-8-7-1904-31</inkml:trace>
  <inkml:trace contextRef="#ctx0" brushRef="#br0" timeOffset="-77746.84">24753 12931 20271 0,'-24'16'896'0,"10"-8"192"0,0-3-880 0,5-1-208 0,6-4 0 0,1-4-5952 31,-2 4-1248-31</inkml:trace>
  <inkml:trace contextRef="#ctx0" brushRef="#br0" timeOffset="-63885.47">4888 14227 16575 0,'-6'5'1472'0,"5"-2"-1168"0,-1-3-304 0,2 0 0 16,0 0 480-16,0 4 32 0,-4-2 16 0,3 1 0 15,-3 2-400-15,-1-1-128 0,-4-4 0 0,2 3 0 16,2-6 0-16,0-1 0 0,-4 3 0 0,2-6-192 16,-2 1-64-16,-1 1-16 0,1 0 0 0,-5-2 0 15,2 2 16-15,-2 0 16 0,0-2 0 0,-1-2 0 16,1 4 656-16,-4-1 128 0,-1-1 32 0,-2-1 0 15,2 2 64-15,-2 1 0 0,-2 2 16 0,-1-2 0 16,1 1 80-16,1-1 16 0,-1 0 0 0,-1-2 0 16,1 1-288-16,4-2-48 0,-2 2-16 0,2 0 0 0,-2 0-400 0,2 1 0 15,-2 2 128-15,0 3-128 0,2 3 0 0,1-3 0 16,-4 5 0-16,4 4 0 0,1 0 0 0,-4-1 0 16,3 1 0-16,1 0 0 0,1 5 256 0,4-6 112 15,0 6 16-15,1 2 16 0,3 2 112 0,-1 1 0 16,2 3 16-16,5 3 0 0,-1 3-16 0,1 3-16 15,0 4 0-15,4 0 0 0,3-1-176 0,-1 1-48 16,3 2 0-16,0 1 0 0,1 2-272 0,1 0 0 16,0 0 0-16,-4 0 0 0,0 0 0 15,-1-1 0-15,-3 1 0 0,-1 0 0 0,0 0 0 0,-1 3 0 0,-4-2 0 16,1 2 0-16,-1 1 304 0,1-4 48 0,1 0 16 16,1 0 0-16,2 0 576 0,0 0 112 0,2 2 32 0,1-6 0 15,-1-1-464-15,2-3-96 0,1-3-16 0,2-1 0 16,-4-2-512-16,2 0 0 0,-1-5 0 0,1-2 0 15,-3-1 0-15,-2-1 0 0,3-5 0 0,-3-1 0 16,0 3-176-16,-3-2 16 0,1 0 0 0,2-1 0 16,-5 1 160-16,1-2-160 0,-1-1 160 0,2 3-160 15,-2-3 160-15,1 3 0 0,1-2 0 0,-1-1 128 16,2 3 32-16,-3-1 16 0,3-3 0 0,1 5 0 16,-3-5-48-16,2 1 0 0,-1 0 0 0,3 1 0 15,-4-1-128-15,4-2 0 0,0-2 0 0,0 0 0 16,4 2 0-16,-1-5 0 15,3-2 0-15,2 4 0 0,1-4-176 0,1-4 176 0,-10 4-128 0,0 0 128 0,0 0-192 0,0 0 64 16,88-40 0-16,-88 40 0 0,0 0 128 0,61-37 0 16,-61 37 0-16,0 0-128 0,66-38 128 0,-66 38 0 15,0 0 0-15,0 0 0 0,80-26 0 0,-80 26 0 16,0 0 0-16,0 0-128 0,0 0 128 0,92-5 0 16,-92 5 0-16,0 0 0 15,0 0 0-15,81 17 0 0,-81-17 0 0,0 0 0 0,0 0 0 0,97 23 0 16,-97-23 0-16,0 0 0 0,82 17 0 0,-82-17 0 15,0 0 0-15,75 32 0 0,-75-32 0 16,0 0 0-16,63 34 0 0,-46-20 0 0,2 4 0 0,-1-3 0 16,-3 1 0-16,3 0 0 0,-4-2 128 0,0 0-128 0,0 0 128 0,-2-6-128 15,-3 5 288-15,-1-5-16 0,1-3 0 0,-4 2 0 16,2-5-80-16,-2 2 0 0,-3-1-16 16,2-1 0-16,-4-2-16 0,0-2 0 0,-2-1 0 0,-2 3 0 15,-1-4-160-15,2-1 0 0,-6-4 144 0,-3 4-144 16,-2-2 0-16,0-2 0 0,-4 4 0 0,-2-4-128 15,0 4-80-15,-6-4-16 0,4 4 0 0,-5-2 0 16,1-1 0-16,0 2 0 0,-3 1 0 0,-3-2 0 16,1 5 80-16,-1-5 16 15,-2 6 0-15,2-3 0 0,1 4 128 0,-2 0-128 0,0 0 128 0,1 0-128 16,3 4 128-16,-3-8 0 0,6 4 0 0,-2 0 0 0,7-2 0 0,-1-4 0 16,4 0 0-16,-3 3 0 0,7-6 0 0,-1 4 0 15,1-4 0-15,3 0 0 0,3 4-160 0,-1-2 160 16,0-1-192-16,4 1 192 0,1 0-304 0,-1-2 48 15,3 0 16-15,1-1 0 0,-3 1 240 0,4 0 0 16,0-3 0-16,0 2 0 0,4-2 0 0,-4-1 0 16,1-1 0-16,-1 2 0 0,0-2 0 0,0 0 0 15,0-3 0-15,0-4 0 0,0 5 0 0,0-5 0 16,0 1 0-16,2-8 0 0,3-2 352 0,-3-5 16 16,5-1 0-16,-3-8 0 0,3 4 0 0,-4-5 0 15,2-8 0-15,-1 1 0 0,-1 0-368 0,-3-2 144 16,0 2-144-16,0 3 0 15,-3 4 0-15,1 1 0 0,-1 4 0 0,-3 2 0 16,3 1-592-16,-4-1-32 0,0 7 0 0,-2 3 0 16,1 3-80-16,-1 3 0 0,0 2-16 0,0 0 0 0,1-1 464 0,-5-2 112 0,5 6 16 0,3-1 0 15,-4 4 128-15,4 0 0 0,1 0 0 0,4 2 0 16,0 0 272-16,4 3 48 0,-3 1 0 0,6-1 0 16,0 0 224-16,2 4 48 15,0 0 16-15,3-1 0 0,0 0-288 0,2-3-64 0,0 4-16 0,2-4 0 16,1 4-240-16,-17 5 0 0,0 0 0 0,0 0 0 15,80-39 0-15,-80 39 0 0,0 0 0 0,0 0 0 16,89-36 0-16,-89 36 0 0,0 0 0 0,0 0 0 0,89-21 0 16,-89 21 0-16,0 0 0 0,0 0 0 0,101-5 224 15,-101 5-48-15,0 0-16 0,0 0 0 0,106 3 32 0,-106-3 16 16,0 0 0-16,84 0 0 0,-84 0-208 0,0 0 0 16,0 0 0-16,110-21 0 15,-110 21-640-15,0 0-240 0</inkml:trace>
  <inkml:trace contextRef="#ctx0" brushRef="#br0" timeOffset="-58417.36">24490 8486 11055 0,'-4'3'976'0,"4"-3"-784"0,4 4-192 0,-4-4 0 0,3 0 896 0,-3 2 144 15,0-2 32-15,6 7 0 0,-3 1-336 0,-1-1-64 16,1 5-16-16,-3 1 0 0,0 1-464 0,-3-6-192 15,1 6 176-15,-1-2-176 0,-6 2 0 16,0-1 0-16,-1 0 0 0,-1 5 0 16,1 1-592-16,-4-2-176 0,2 4-16 0,-1 0-16 0,3-2 496 0,1 2 112 15,-3-1 0-15,3-3 16 0,4 0 1008 0,0-3 208 16,1 2 48-16,-1-6 0 0,5-1 16 0,0 0 16 16,0-4 0-16,0-1 0 0,2-1-624 0,1-1-128 15,1-2-32-15,1 0 0 0,-1 0 96 0,3 0 16 16,0 0 0-16,3-5 0 0,-1 5 192 0,-9 0 64 15,0 0 0-15,0 0 0 16,0 0-208-16,0 0-48 0,83-18 0 0,-83 18 0 0,0 0-288 0,0 0-160 0,0 0 160 0,0 0-160 16,70 21 0-16,-61-12 0 0,-4-1 0 0,2 3 0 15,-2 1 0-15,4-1 0 0,-6 1 0 0,3 2 0 16,-1-2 0-16,0 2 0 0,2-2 0 0,-3 2 144 16,1 0 240-16,0-2 64 0,4 2 0 0,-1 2 0 15,-2-1 0-15,-1 1 0 0,2-2 0 0,-2 3 0 16,-1 1-208-16,-3-4-48 0,1 3 0 0,-4 1 0 15,-3-1-192-15,0-3 176 0,-7 3-176 0,-2-3 160 16,0 4 48-16,-4-1 16 0,-2-3 0 0,0 3 0 0,-2-4 224 16,1 1 32-16,-2-2 16 0,0-4 0 0,4-2-16 15,0-6 0-15,2 0 0 0,3-9 0 16,-4 0-736-16,6-5-128 0,2-3-48 0,-3-1-10512 16,1-2-2096-16</inkml:trace>
  <inkml:trace contextRef="#ctx0" brushRef="#br0" timeOffset="-58107.32">24392 8498 33167 0,'-14'9'1472'0,"11"-9"304"0,-2 3-1424 0,5-6-352 0,5 3 0 0,-3-4 0 15,5-1 752-15,1 0 80 0,-8 5 0 0,0 0 16 16,61-44-416-16,-61 44-96 0,0 0-16 0,84-61 0 31,-84 61-880-31,0 0-176 0,94-57-32 0,-94 57-16 0,80-44-2176 0,-80 44-432 0,87-34-96 0,-87 34-16 16,89-28-32-16,-89 28-16 0</inkml:trace>
  <inkml:trace contextRef="#ctx0" brushRef="#br0" timeOffset="-51564.07">25452 10637 11967 0,'5'3'1072'0,"-1"-1"-864"15,-1-2-208-15,2 0 0 0,-5 0 624 0,4 0 80 16,4 4 0-16,3 1 16 0,3-2-48 0,2 6-16 0,-6 0 0 0,2 1 0 15,-3-1-336-15,-4 3-80 0,-1 0-16 0,4-1 0 16,-2 4 432-16,1 1 96 0,3 0 16 0,-1 1 0 16,3-3 256-16,2 5 48 0,0-1 16 0,0-3 0 15,-2 3 176-15,2 1 32 0,0-2 16 0,1 1 0 16,3-4-432-16,-1 0-96 16,1 3-16-16,-1-1 0 0,1-2-448 0,4 0-80 0,-4 0-32 0,1 3 0 15,2 0-208-15,-2 4 0 0,2 2 0 0,-2 0 0 16,2 6 176-16,0-1-176 0,-2 5 192 0,2-1-192 15,2-5 368-15,-3 5-48 0,3-6 0 0,0 3 0 16,-2-2-48-16,1-5-16 0,-2 4 0 0,0 1 0 16,-2-1-256-16,1-2 0 0,2 2 0 0,-4 0 0 0,1 0 0 15,-4 6 0-15,3-3 0 0,-5 3 0 0,2 3 0 0,-2-4 0 16,-1 4 0-16,-2 5 0 0,-1-4 0 0,1 6 0 16,-4-2 0-16,-1-3 0 0,1 3 0 0,-1-2 0 15,-1 2 0-15,2-3 0 0,-3 1 0 0,1-1 208 16,1-2-64-16,1-4-16 0,-1-1-128 0,-3-1 128 15,6 2-128-15,-5-3 128 0,5 2-128 0,-5-2 0 16,3 1 0-16,-1-2 0 0,-1 0 0 0,-1 0 0 16,-1-1 0-16,1 0 0 0,2 0-320 0,-4 0-32 15,1-2-16-15,-1 6 0 0,2-4 48 0,0-3 16 16,-2-1 0-16,3 3 0 0,-3-1 304 0,0-3-160 16,0 2 160-16,0 3-128 0,-3-3 128 0,1 1 0 0,2 0 0 15,-2 1 0-15,1 1 0 0,1 2 0 0,0-2 0 0,0 2 0 16,0-2 0-16,0 0 0 0,0 0 0 0,-4-3 128 15,4 3-128-15,0 0 0 0,-2-3 0 16,-1 3 0-16,3-4 0 0,-3 3 0 0,-1-1 0 0,-1 1 0 16,3-3 0-16,-5 1-160 0,2 3 160 0,0 0-160 15,-4 0 160-15,2 0 0 0,-2 2 0 0,2-2-128 16,-1 4 128-16,-1-2 0 0,0 3 0 0,2-5 0 16,2 6 0-16,-6-6 0 0,5 0 0 0,0 0 0 15,-2 4 0-15,-1-3 0 0,2 0 0 0,0 0 0 16,-2 0 0-16,2-1 0 0,-1-4 0 0,1 4 0 15,-2-1 0-15,-2-1 0 0,3 2 0 0,-3 0 0 0,2-3 0 16,-3 2 0-16,2-1 0 0,1-3 0 0,-3-4 0 0,0-3 0 16,1 4 0-16,3-4 0 0,-5-2 0 0,5 0 0 15,-3-2-144-15,2-1 144 32,1 0-448-32,-1-1-32 0,0-2 0 0,4 2 0 0,-4-1-288 0,4-1-48 0,2 2-16 0,-4 1 0 0,5 0 512 0,-5-1 80 15,2 1 32-15,0 0 0 0,-1 0 208 0,3-4 0 16,3 3 0-16,-5 1-144 0,1-4 144 0,4-1 0 15,-3 1 0-15,1-1-128 0,2-4 128 0,-4 3 0 16,4-1 0-16,-5-2 0 0,5 3 0 0,-5-1 0 16,1 2 0-16,-1-4-128 0,2 5 128 0,-2-5-128 15,1 7 128-15,-3-6-128 0,2 6 128 0,0-5 0 16,-1 7 160-16,-1-6-160 0,2 6 528 0,0-4 16 0,-4 4 0 0,2-4 0 16,0 4-240-16,-1 0-48 0,-1-1-16 0,0 5 0 15,0-1-240-15,1-2 128 0,-1 4-128 0,-5-2 0 16,2 2 0-16,3-2 0 0,-5-3 0 0,6 0 0 15,-1 1 0-15,-3-1 0 0,6-2 0 0,-2-2 0 16,-1 0 0-16,2-1 0 0,0-4 0 0,0 0 0 31,2 0-1440-31,0 3-176 0,-4-6-48 0,0 3-9824 0</inkml:trace>
  <inkml:trace contextRef="#ctx0" brushRef="#br0" timeOffset="-51030.15">25880 14129 14735 0,'-5'14'640'0,"2"-5"160"0,1-1-640 0,2-2-160 0,-3-6 0 0,3 3 0 16,0-3 832-16,-2 4 128 16,0 1 16-16,0 0 16 0,2-1-544 0,-5-1-96 0,3-1-32 0,1-2 0 15,-3 3-320-15,1-3-160 0,1 0 16 0,-5 0 0 31,5 0-272-31,-5 4-48 0,2-2-16 0,3 5 0 0,-5 1 672 0,6 1 144 0,-3 1 32 0,-1-1 0 16,1 3 560-16,3-1 112 0,-1-3 32 0,0 5 0 16,2 1-48-16,-3 0 0 0,1 3 0 0,-2 0 0 15,-1 6-128-15,-2-2-48 0,2 2 0 0,-4-1 0 16,4 3-16-16,-4-3 0 0,2 4 0 0,2-3 0 0,2 0-80 0,-3 3-32 16,1-4 0-16,0-1 0 0,1 7-208 0,-3-7-32 15,2 5-16-15,0-3 0 0,0-1-304 0,-2 5-160 16,2-5 160-16,-1-4-160 0,3 3 0 0,-2-4 0 15,-1 0 0-15,3-3 0 0,3 0-320 0,-5-2 32 16,6 2 16-16,3-8 0 16,1 2 272-16,4-8-128 0,0 4 128 0,5-4 0 0,6-4 0 0,-20 4 0 15,0 0 0-15,0 0 0 0,110-36 0 0,-110 36 192 16,0 0-16-16,124-44-16 0,-124 44-160 0,103-31 0 16,-103 31 144-16,110-32-10800 15,-110 32-2160-15</inkml:trace>
  <inkml:trace contextRef="#ctx0" brushRef="#br0" timeOffset="-9878.51">24539 7913 14735 0,'-12'3'1312'0,"3"-3"-1056"16,4 0-256-16,3 0 0 0,2 0 1360 0,-4 0 224 15,-4 0 32-15,-5 0 16 0,-1-3-944 0,-3 3-192 16,3-2-48-16,0 2 0 15,-2 0-896-15,1 2-176 0,-1-2-32 0,-1 7-16 16,-1-2-160-16,1 0-48 0,-2 4 0 0,5 3 0 0,-4 2 384 16,3-2 80-16,-3 2 16 0,-1-2 0 0,-2 2 256 0,2 0 144 0,-4 4-160 0,2-4 160 15,0-2 224-15,2 5 144 0,-3-3 16 0,-1 4 16 16,2 3 224-16,-5-2 32 0,3 3 16 0,-3-1 0 16,4 5 0-16,-5 2 0 0,1-2 0 0,0 0 0 15,3 1-128-15,-3 2-32 0,4-1 0 0,-3 2 0 16,3-2-512-16,-3 1 0 0,-1-1 0 0,0 2 0 15,3-2 0-15,-1 1 0 0,1-1 0 0,1 2 0 16,-1 1 0-16,-1-1 160 0,1-3-160 0,0 3 128 16,6 1 448-16,-6-3 96 0,6 2 16 0,-4 1 0 0,2 1-16 15,1 2 0-15,1-4 0 0,-1-2 0 16,1 3-288-16,0 1-48 0,-1 2-16 0,4-2 0 0,-3 3-320 0,5-6 0 16,-2 6 0-16,0-4 0 0,1 6 0 0,3-2 0 31,-2 0 0-31,0-1 0 0,3-2 144 0,-2 3-144 0,3 1 192 0,-1 3-192 0,0-5 448 0,4 3-32 15,-2-2 0-15,2 1 0 0,1 3-128 0,-1 1-32 16,2-2 0-16,-3-1 0 0,3-2-112 0,1-1-16 16,-3 3-128-16,1-2 192 0,1 0-192 0,3 1 0 15,0-1 0-15,3-4 0 0,1 2 0 0,1-5 128 16,-1 4-128-16,1-1 144 0,4 2 48 0,-1-5 0 16,1 3 0-16,0-1 0 0,-1 1-192 0,6-1 192 0,-5 1-192 0,3 1 192 15,-1-1 48-15,1 0 16 0,2-1 0 0,-4 1 0 16,6 1-64-16,-5-6-16 0,4 5 0 0,-15-31 0 15,28 56-176-15,-28-56 0 0,30 50 144 0,-30-50-144 16,33 51 192-16,-33-51-48 0,38 45 0 0,-38-45 0 16,37 44 64-16,-37-44 16 0,43 43 0 0,-43-43 0 15,40 37-80-15,-40-37-16 0,42 40 0 0,-42-40 0 16,46 40 48-16,-46-40 0 0,43 35 0 0,-43-35 0 16,49 38 0-16,-49-38 0 0,45 35 0 0,-45-35 0 15,0 0-176-15,75 50 192 0,-75-50-192 0,56 35 192 16,-56-35-64-16,54 40-128 0,-54-40 192 0,63 40-64 0,-63-40-128 15,59 35 192-15,-59-35-192 0,57 26 192 0,-57-26-192 16,0 0 0-16,82 39 144 16,-82-39-144-16,0 0 128 0,91 24-128 0,-91-24 160 0,0 0-160 0,92 30 160 0,-92-30-160 15,72 22 160-15,-72-22-160 0,78 26 160 0,-78-26-160 16,80 23 160-16,-80-23-160 0,80 21 0 0,-80-21 128 16,84 19-128-16,-84-19 0 0,80 18 0 0,-80-18 0 15,75 12 128-15,-75-12-128 0,0 0 0 0,113 5 0 16,-113-5 128-16,77 0-128 0,-77 0 0 0,77-5 0 31,-77 5 128-31,82-6-128 0,-82 6 0 0,87-12 0 16,-87 12 0-16,83-12 0 0,-83 12 0 0,79-23 0 15,-79 23 0-15,71-26 0 0,-71 26 0 0,68-28 0 0,-68 28 0 16,66-40 0-16,-66 40 0 0,65-43-192 0,-65 43 192 0,57-47-160 16,-57 47 160-16,58-49 0 0,-58 49 0 0,52-54 0 15,-52 54 0-15,58-57 0 0,-58 57 0 0,52-63 128 16,-52 63-128-16,54-73 176 0,-26 36-176 0,-4-1 192 15,-24 38-192-15,42-75 128 0,-21 40-128 0,0-5 128 16,-2 3-128-16,-1-1 160 0,2 3-160 0,-2-5 160 16,1 0-160-16,-1 0 160 0,2 0-160 0,-6 2 160 15,7-2-160-15,-3 0 160 0,1 3-160 0,-2-1 160 16,-3 1-160-16,2-1 0 0,-2-2 0 0,-4 3 128 16,3-5-128-16,-5 6 0 0,-4 1 0 0,1 4 0 0,-5 1 0 0,0-1 0 15,-4 3 0-15,1-5 0 0,1 5 0 0,-5-2 0 16,2 2 0-16,0-3 0 0,0 1 0 0,-2-1 0 15,1 1 176-15,1-1-176 0,-2 3 192 0,2-3-48 16,0 1-16-16,-4 2 0 0,0-1 0 0,4 3 0 16,-7 0 0-16,3-1 0 0,-3 0 832 0,2 4 176 15,-3-3 16-15,-1 0 16 0,2 0-816 0,-2-1-160 16,0 1-48-16,0 0 0 0,-1 0-144 0,1-2 0 16,-4 2 0-16,1 0 0 0,3 0 0 0,-4 0 0 15,-1 3 0-15,2-3 0 0,1-2 0 0,2-2 0 16,0 4 0-16,-1-5 0 15,-1 3-832-15,0-2-160 0,-1 3-32 0,1-3 0 0,-1 2 1648 0,-1-1 320 0,1 1 64 0,-1-2 16 32,1 4-1632-32,0-2-320 0,-4-2-64 0,2 4-16 0,1 4 1648 0,-3-4 320 0,2-1 64 0,-2 1 0 15,2 0-816-15,2 2-208 0,-4-1 0 0,1 3 0 16,0-1 0-16,-3 2 0 0,-2-1 0 0,6 2 0 31,-3 0-784-31,1-3-208 0,0 2-32 0,2-2-16 0,-4 2 832 0,2 2 208 0,2-2 0 0,-2 2 0 16,-2-2 0-16,1 4 0 0,-3-2 0 0,-3 1 0 15,2 1 0-15,-2-1 0 0,2 1 0 0,0 0 0 16,0-1 0-16,0 1 0 0,3-1 0 0,-1-1 0 0,1-2 0 0,1-1 0 16,-1 4 0-16,2-3 0 0,-2 6 0 0,2-3 0 15,-1 3 0-15,-3-3 0 0,1 4 0 0,1 0 0 16,-5 2 0-16,2 3 0 0,2 1 0 0,-4 2 0 16,-3-2 0-16,-2 4 0 0,-1 3 0 15,-6-3 0-15,-3 8 0 0,-10 1 0 0,-4 3-176 16,-7 6-32-16,-8 13-16 0,-3 7-19360 0</inkml:trace>
  <inkml:trace contextRef="#ctx0" brushRef="#br0" timeOffset="6284.04">30342 8428 15663 0,'3'0'1392'0,"0"-5"-1120"0,-1 5-272 0,-2-3 0 15,2 3 1344-15,0-5 192 0,1 1 64 0,2-1 0 16,2-4 80-16,0-3 32 0,0 7 0 0,-5-4 0 16,2 4-816-16,-1 1-144 0,-1 3-48 0,1-3 0 15,-3 4-160-15,4-3-32 0,-2 3-16 0,1 0 0 16,-3 0-240-16,0 3-32 0,2 2-16 0,-4 2 0 0,-1 2 192 0,1 1 48 15,-7 4 0-15,2 2 0 0,-2 1 64 0,1 3 0 16,-3 0 16-16,-1 0 0 0,2 6-336 0,-8 0-64 16,1 0 0-16,-1 5-128 15,-4 1 0-15,-1 3 0 0,2-4 0 0,-2 4 0 0,1-4 128 0,1 4-128 16,-2 0 0-16,2 1 0 0,4 3 208 0,-2-3-16 16,1-1 0-16,6 5 0 0,-2-2 48 0,2-1 0 15,1 1 0-15,4-1 0 0,2-2-240 0,0-4 0 16,5-1 128-16,0-2-128 15,5-8 0-15,0 1 0 0,8-5 0 0,-3 0 0 0,-10-16 0 0,0 0 0 0,0 0 0 0,0 0 0 16,92 26 0-16,-92-26 0 0,0 0-128 0,0 0 128 16,84-33 0-16,-84 33-128 0,0 0 128 0,58-54 0 15,-41 33 0-15,-1-2 0 0,-1-3 128 0,-2 3-128 16,-1-3 256-16,-3 4-32 0,-4-1-16 0,-2-3 0 16,-1 3-80-16,-4 1-128 0,-1 1 176 0,-6 0-176 15,0 7 0-15,-8 0 0 0,-2 5 0 0,-2 4 0 16,-7 2 0-16,-2 6 0 15,1 2 0-15,-3 6 0 0,1 1 0 0,1 2 0 0,2 2 0 0,2-3 0 32,5 0-304-32,4-6-112 0</inkml:trace>
  <inkml:trace contextRef="#ctx0" brushRef="#br0" timeOffset="11578.46">30253 9909 12895 0,'-11'10'1152'0,"-1"-6"-928"0,2 1-224 0,3-1 0 16,3-1 2160-16,2-6 384 0,-1 3 80 0,-2 0 0 15,-4-4-1136-15,0-1-224 0,-3-4-48 0,3-5-16 16,4 2-1008-16,0-5-192 0,-2-6 0 0,0 4 0 31,-2-6-640-31,0 3 0 0,-3-1 0 0,-7 2 0 0,3 2 304 0,-1-2 48 0,0 2 16 0,-1-5 0 16,1 1 272-16,1-3 0 0,-5 0 0 0,2 1 0 15,0-4 0-15,0 3 272 0,-4-6-16 0,0 6-16 16,2-2 272-16,-1-1 64 0,-4 3 16 0,3-2 0 16,-1-2 16-16,-3 2 0 0,3-5 0 0,0 5 0 0,1-3-112 0,-5-2-32 15,2 1 0-15,-5-2 0 16,-4 2-336-16,0 6-128 0,-2-2 0 0,-1 6 0 0,-2-3 0 0,0 6 0 16,1-2 0-16,-2 4 0 0,-1-1-160 0,-2 4 160 15,-1 0-128-15,0 2 128 0,1 4 0 0,-5-3 0 16,0 2 0-16,-3 1-128 0,-5-1 128 0,1 0 0 15,2 4 0-15,0-2 0 0,2-2 0 0,-1 4 0 16,5-4 160-16,-1 1-160 0,2-1 192 0,-2 0-64 16,4 1-128-16,-4-1 192 15,-3 4-512-15,-2-1-96 0,-4-1-32 0,1 2 0 16,-1 2-32-16,0 3-16 0,6 0 0 0,-4 3 0 0,4 2 496 0,2 2 0 16,1-1-128-16,-3 2 128 0,3-2 144 0,0 2 80 0,-3-4 16 0,-6 1 0 15,2 0 80-15,2-1 32 0,0 1 0 0,2-2 0 16,3 3-144-16,2-3-16 0,-2 2-16 0,4-1 0 15,0 1-176-15,1 4 0 0,1 0 0 0,-1-1 0 16,4 1 0-16,-5 0 0 0,3-4 0 0,0 4 0 16,7-1 0-16,0-4 0 0,1 4 0 0,2-2 0 15,1 1-192-15,5 0 192 0,0 1-192 0,-4 5 192 16,2-5-464 0,2 6 16-16,0-2 16 0,3 2 0 0,0-2 432 0,-1 2-128 0,5 0 128 0,-4 2 0 15,-1-2 0-15,1 3 176 0,4 1-16 0,-4 1 0 16,2-2 96-16,-5 6 0 0,4-2 16 0,-3 2 0 0,3-3 0 15,2 0 0-15,-2-3 0 0,4 0 0 0,1 1-272 0,3-1 160 16,2 1-160-16,-2-4 128 0,5 3-128 0,0-3-256 16,1 2 64-16,-1-2 16 15,0 0-208-15,1 3-64 0,-1-3 0 0,0 3 0 0,0 1 256 0,1 3 32 16,-4-2 16-16,1-2 0 0,2 4 144 0,1-3 224 16,-1 1-48-16,0-2-16 0,1 1 1120 0,-1-5 208 15,-2 5 48-15,3-2 16 16,1-6-1904-16,1 4-384 0,-2-5-80 0,1-1-16 0,2 1 640 0,-1-2 192 15,3-2 0-15,1 0-160 0,-1 2 16 0,-3-5 0 16,3 2 0-16,-1 1 0 0,3-5-48 0,-5 3-16 16,5-1 0-16,-1-2 0 0,-2 0 80 0,1 0 128 15,1 0-208-15,2 0 80 0,0 0 128 0,0-5 0 16,0 1 0-16,4-1 0 16,1 0-560-16,0-4-128 0</inkml:trace>
  <inkml:trace contextRef="#ctx0" brushRef="#br0" timeOffset="12285.11">25530 9099 19343 0,'-3'0'1728'0,"3"0"-1392"0,3-2-336 0,-3-1 0 15,2 3 960-15,1-4 112 0,1-4 16 0,5 1 16 16,-2-6-128-16,3 0-16 0,4-3-16 0,-5 5 0 16,-9 11-736-16,0 0-208 0,33-29 0 0,-33 29 128 15,0 0-320-15,0 0-64 16,0 0-16-16,0 0 0 0,0 0-848 0,0 0-160 16,0 0-48-16,0 0 0 0,0 0 464 0,24 40 96 15,-31-24 0-15,-1 3 16 0,1-2 1120 0,-2 6 208 0,0-2 64 0,0 5 0 16,1-4 832-16,-1 5 160 15,0-1 32-15,1 0 16 0,-1 2-192 0,4 1-32 0,-2-3-16 0,1-1 0 0,3 4-624 0,3-3-128 16,0-3-32-16,0 0 0 0,0-2-480 0,0 1-176 16,0 1 0-16,-2-2 144 0,2-2-320 0,-3 2-64 15,-1-4-16-15,3 4 0 16,-5-5-112-16,3 1-16 0,3 1-16 0,0-6 0 0,0-3 592 0,0-9 112 16,0 0 16-16,0 0 16 0,0 0 400 0,0 0 80 15,0 0 16-15,78 26 0 0,-78-26-352 0,0 0-64 16,0 0-16-16,98-16 0 15,-98 16 16-15,71-19 0 0,-71 19 0 0,84-35 0 16,-27 9-112-16,13-5-32 0,19-9 0 0,9-13 0 0,4 1-272 0,15-14 0 0,16-11 0 0,8-5-17792 16</inkml:trace>
  <inkml:trace contextRef="#ctx0" brushRef="#br0" timeOffset="31354.95">30408 8167 15663 0,'-5'2'1392'0,"-1"-2"-1120"0,6 0-272 0,0 0 0 15,0-2 800-15,-3 2 96 0,1 0 32 0,-7-3 0 16,1-3-608-16,-6 3-112 0,1-2-16 0,1 0-16 15,-2-2-176-15,0 1 0 0,-1 3-160 0,-3-2 160 16,3 5-128-16,-6 0 128 0,-2 0 0 0,-3 0-144 16,-5 5 144-16,1-2 144 0,-1 10-16 0,-1-5-128 15,3 3 768-15,1 3 32 0,-4 3 16 0,6-1 0 16,0 1-336-16,3-1-64 0,-1 5-16 0,5 0 0 0,-4-2-144 16,-1 3-48-16,1 3 0 0,4-3 0 0,-4 6 80 0,2-2 16 15,-1 6 0-15,1-3 0 0,2 3-112 0,-2-6-32 16,3 5 0-16,-4 1 0 0,4-3-32 0,-3 3-128 15,2-1 192-15,2-1-64 0,1 1 192 0,0 0 48 16,4 4 0-16,-2 5 0 0,0 0 128 0,2 0 16 16,3 4 16-16,-5 3 0 0,6-2-16 0,-1 4-16 15,2-6 0-15,0 3 0 0,4 1-48 0,-3-4 0 0,5-1 0 16,-1 2 0-16,2-4-224 0,-5 3-48 0,3 1-16 0,0-1 0 16,-1 1-160-16,1-4 128 0,2 0-128 0,0 0 128 15,0 0 80-15,0 0 16 0,2 4 0 0,1-4 0 16,-3 0 224-16,0 2 64 0,0-1 0 0,2-1 0 15,-2 4-64-15,0 0-16 0,2-1 0 0,-2 1 0 16,0 1-112-16,0-2 0 0,0 3-16 0,0-3 0 16,1 4-48-16,3-1-16 0,-2-1 0 0,-1-2 0 15,5-3-80-15,-1 4-16 0,0 0 0 0,4 1 0 16,-2-3-144-16,1-1 0 0,1 3 144 0,0-4-144 16,5 0 0-16,-5-5 0 0,4 0 0 0,1-4 0 15,2 0 0-15,2 3 0 0,-1-7 0 0,6 3 128 0,-6-4-128 0,2-1 0 16,2-1 0-16,-2-1 0 0,2-4 0 0,-3 2 0 15,-1-4 0-15,6 0 128 0,-23-17-128 0,48 35 0 16,-48-35 0-16,0 0 128 0,98 28-128 0,-98-28 0 16,0 0 0-16,124 9 128 0,-124-9-128 0,104-11 0 15,-104 11 0-15,112-15 128 0,-112 15-128 0,110-23 0 16,-110 23 0-16,95-23 0 0,-95 23 0 0,103-26 0 16,-103 26 0-16,112-22 0 0,-112 22 0 0,117-18 0 15,-117 18 0-15,123-14 0 0,-123 14 0 0,115-12 0 16,-115 12 0-16,101-12 0 0,-101 12 0 0,91-10 0 15,-91 10 0-15,87-7 0 0,-87 7 0 0,89-11 0 16,-89 11 0-16,99-21 0 0,-99 21 0 0,98-35 0 16,-98 35 0-16,92-45 128 0,-92 45-128 0,84-52 144 0,-84 52-144 0,77-58 160 15,-77 58-160-15,71-71 0 0,-71 71 144 0,73-75-144 16,-38 32 0-16,0-1 128 0,5-1-128 0,-3-4 0 16,1 2 0-16,-3-2 0 0,1 0 0 0,-1 4 128 15,-3-4-128-15,-5 2 0 0,1 4 0 0,-3-3 0 16,-4 6 0-16,-2 0 0 0,-2 2 0 0,-1 1 0 15,-2 3 0-15,-4-1 0 0,3 0 0 0,-5 0 0 16,4 4 0-16,-6-4 0 0,2 4 0 0,-4-4 0 16,1 9 128-16,-3-6 16 0,1 4 0 0,1-5 0 15,-4 2-144-15,2 0 160 0,1-1-160 0,1 1 160 16,-4 0-160-16,0-3 0 0,1 3 0 0,-1-4 0 0,-1 4 0 16,1 0 0-16,0 1 128 0,-4-1-128 0,1 3 0 0,1-2 128 15,-3 4-128-15,1-2 128 0,-5-1 0 0,1-3-128 16,-1 6 192-16,-5 0-64 0,0-2-128 0,-2-2 0 15,2 3 0-15,-3-3 128 0,-4 4-128 0,-2-2 0 16,4 2 0-16,-7 0 0 0,0 0 0 0,-2-1 0 16,0 5 0-16,0-4 0 0,2 3 0 0,-3 0 0 15,-1-3 0-15,0 4 0 0,4-3 0 0,-3 3 0 16,1-5 0-16,-4 1 0 0,1 4 0 0,-2-4 0 16,2 3 0-16,-1 0 0 0,1 2 0 0,-1 2 0 15,3-2 0-15,-3 2 0 0,1-2 0 0,-4 2 0 16,-1-2 0-16,-3 4 0 0,-1-4 0 0,0 7 0 15,-3-3 0-15,2 6 0 0,-2-1 0 0,3-2 0 0,0 2 0 16,-4-2 0-16,6 0 0 0,1-2 0 0,-1-1 0 0,1-2 0 16,2-2 0-16,-1 3 0 0,1-1 0 0,-5 2 0 15,2-4 0-15,-2 3 0 0,-1 5 0 0,-2 4 0 16,3 0 0-16,-9 4 0 0,4 0 0 0,-2-2 0 16,-2 5 0-16,0-5 0 0,0 2 0 0,0-4 0 31,1-1-576-31,-3-3-32 0</inkml:trace>
  <inkml:trace contextRef="#ctx0" brushRef="#br0" timeOffset="43871.01">29965 13568 2751 0,'-12'9'256'0,"3"-4"-256"16,2-1 0-16,4-3 0 0,3-1 2912 0,0 0 544 15,0-1 96-15,0-3 32 0,-4 4-1968 0,3-5-384 16,-1-2-80-16,0 2 0 0,-1-4-1152 0,1-3-192 16,-2 3-48-16,4-1-16 15,-3 1-176-15,1-3-32 0,4 3-16 0,1 0 0 0,1 1 480 0,3-1 0 16,-7 9 208-16,0 0-64 0,0 0 352 0,0 0 64 0,0 0 16 0,0 0 0 16,64-42 320-16,-64 42 80 0,0 0 16 0,0 0 0 15,0 0 464-15,0 0 80 0,0 0 32 0,0 0 0 16,61 28-240-16,-61-28-48 0,0 0-16 0,0 0 0 15,0 0-688-15,80-2-128 0,-80 2-16 0,0 0-16 16,0 0-416-16,79-15 0 0,-79 15 0 0,0 0 0 16,0 0-192-16,0 0 48 0,0 0 0 0,71 8 0 15,-67-1 144-15,-4-7 0 0,0 0-144 0,0 0 144 16,0 0 128-16,31 28 112 0,-31-28 16 0,0 0 0 16,0 0 192-16,0 0 32 0,0 0 16 0,0 0 0 15,59 23-288-15,-59-23-48 0,0 0-16 0,0 0 0 16,0 0 160-16,0 0 16 0,0 0 16 0,0 0 0 15,0 0-64-15,0 0-16 0,65 21 0 0,-65-13 0 0,0-2-256 0,-4 2 128 16,1 1-128-16,-2 0 0 0,-1 0 160 16,-1 3-160-16,-1 2 128 0,-3 0-128 0,3 3 176 0,-6 0-48 15,1 1-128-15,1-1 192 0,2 2 16 0,-4 2 0 16,-2-2 0-16,2 6 0 0,0-6 0 0,0 5 0 16,2 1 0-16,-2-1 0 0,-3 4-48 0,1 2-16 15,2 1 0-15,0 0 0 0,0 1-144 0,-3-3 160 16,1-3-160-16,2-6 160 0,4-3-448 0</inkml:trace>
  <inkml:trace contextRef="#ctx0" brushRef="#br0" timeOffset="49353.41">31572 14673 21183 0,'-2'7'1888'16,"4"-6"-1504"-16,5-1-384 0,-2-5 0 16,4 2 1472-16,-4-3 240 0,9 1 32 0,-14 5 16 0,0 0-624 0,90-73-128 15,-90 73-32-15,84-66 0 0,-84 66-784 0,80-72-192 16,-80 72 0-16,68-71 0 0,-68 71 0 0,68-82 0 16,-68 82 0-16,54-80-160 0,-54 80 160 0,46-75 0 15,-46 75 0-15,48-75-128 0,-48 75 496 0,53-75 96 16,-53 75 32-16,55-85 0 0,-55 85 608 0,54-91 128 15,-24 43 32-15,-7 2 0 0,-1-1-496 0,-1-3-80 16,2-2-32-16,-4-1 0 0,2-4-448 0,-7-1-80 16,2 1-128-16,-6-1 176 0,-1 1-176 0,-2-1 0 15,-2 3 0-15,0 4 0 0,-1-1 0 0,-4 3 0 0,0 0 0 0,0 1 0 16,0-5 144-16,0 5 0 0,0-5 0 0,0 1 0 16,-4 2 96-16,1-3 16 0,1 1 0 0,-2 0 0 15,1 3-256-15,-2-3 176 16,0 1-176-16,-2-1 160 0,0 0-160 0,-2 3 0 0,2 0 0 0,-4 0 0 15,3 1 0-15,-1-1 0 0,-3 5 0 0,1-3 0 16,-1 2 0-16,0 2 0 16,-2-1 0-16,0-1 0 0,-2 5 0 0,1 1 0 0,-3-1 128 0,1 4-128 15,-6 1 0-15,2-3 0 0,-1 1 0 0,1-1 0 16,2 1 0-16,-2-3 0 0,-2 2 0 0,6 1 0 16,-1-1 0-16,1 1 0 0,-1 2 0 0,-1 1 0 0,2 2 0 0,-1 3-176 15,-4 6 176-15,1-3-192 0,0 8-64 0,-2-1-32 16,0 2 0-16,1-1 0 0,-4 6 288 0,3-2-192 15,2 6 192-15,-2-3-160 0,6 2 160 0,0 1 0 16,-6 1 0-16,6 2 0 16,1-4 0-16,0 4 0 0,-1-2 0 0,1 1 0 0,2 5 0 0,0-3 0 15,2 1 0-15,-2-3 0 16,4 3 0-16,-1-2 0 0,2 1 0 0,2-1 0 0,0 0 0 0,2-2 0 16,-3 2 0-16,2 1 0 0,1-5-144 0,-2 4 0 15,2 0 0-15,-4-4 0 0,0 4-64 0,3-2-16 16,0 2 0-16,1 0 0 0,-4 1 224 0,4 1 0 15,0 3 0-15,1 0 0 0,-3 0 336 0,6 0-32 0,-3 0-16 16,2-2 0-16,1 2-160 0,1-4-128 16,0 1 192-16,0 1-192 0,1-1 0 0,1-1 0 0,2-1 0 0,-1 5 0 15,2-2 0-15,-1 2 0 0,1 2 0 0,0 2 0 16,-1-3 0-16,1 8 0 0,-1 0 0 0,-4 3 0 16,5 2 0-16,-3 3 0 0,1 4 0 0,0-2 0 15,-3 6 0-15,2-1 0 0,0-3 0 16,0 5 0-16,1 2 0 0,1 2 0 0,1-3 0 0,4 3 0 15,-1 1 0-15,1 1 0 0,0-3 0 0,-1 6 0 16,1 2-192-16,0 3 192 0,-2 0-208 0,-4-2 80 0,3 2-64 0,-5-5-16 16,-1 5 0-16,0-5 0 0,0 2 208 0,-1-3 0 15,1-2 0-15,-2-3 0 0,2 3 0 0,-4-6 0 16,3-4 0-16,-1 1 0 0,0-5-304 0,2-6 48 16,0 0 0-16,0-7-11056 15,2 0-2192-15</inkml:trace>
  <inkml:trace contextRef="#ctx0" brushRef="#br0" timeOffset="49787.36">31594 10694 6447 0,'-19'18'576'0,"2"-6"-576"0,5-3 0 0,5-4 0 16,3-2 1792-16,4-1 256 0,-3-2 64 0,-1 4 0 0,-3 1-416 0,0 4-80 15,2-4-16-15,0-2 0 32,5-3-1600-32,0 0-384 0,0 0-64 0,5-3 0 0,-1 1 208 0,4-1 48 15,3-3 0-15,1-1 0 0,-12 7 768 0,0 0 144 16,0 0 48-16,0 0 0 0,85-31 752 0,-85 31 144 16,0 0 48-16,0 0 0 0,87-40-48 0,-87 40-16 15,0 0 0-15,86-49 0 0,-86 49-640 0,68-35-128 16,-68 35-32-16,71-34 0 0,-71 34-400 0,77-34-96 15,-77 34-16-15,84-33 0 0,-84 33-336 0,95-40 0 16,-95 40 0-16,94-36 128 16,-94 36-560-16,88-35-96 0,-88 35-32 0,78-40-15184 0</inkml:trace>
  <inkml:trace contextRef="#ctx0" brushRef="#br0" timeOffset="58291.73">32224 14232 5519 0,'-9'9'496'0,"0"-6"-496"0,4 2 0 0,5-5 0 16,-4 0 816-16,1 0 64 0,-6 4 16 0,-1-1 0 15,-4-1-896-15,3-4 0 16,3-5-256-16,1-1 64 16,3-3-1232-16,4-1-256 0,0 12-48 0,-3-26-16 0,3 26 1440 0,0 0 304 0,0-23 0 15,-2 20 0-15,-2 3 192 0,-1 7-48 0,-4-2-16 0,1 7 0 16,-4-1 2112-16,-1 4 400 0,3-1 96 0,-4-3 16 15,5 1-496-15,1-3-80 0,2-4-32 0,3-2 0 16,-2-3-2016-16,5-3-416 0,0 3-80 0,0 0-16 16</inkml:trace>
  <inkml:trace contextRef="#ctx0" brushRef="#br0" timeOffset="58495.67">32161 13943 35007 0,'-44'45'1552'0,"15"-14"320"0,2-1-1488 0,14-13-384 16,7-8 0-16,6-7 0 0,0 1 752 0,-5 6 80 15,3 0 0-15,6-7 16 16,-4-2-1552-16,0 0-304 0,57-77-64 0,-22 19-16 0,0-11 832 0,-4 6 256 0</inkml:trace>
  <inkml:trace contextRef="#ctx0" brushRef="#br0" timeOffset="58652.6">32441 13115 32255 0,'-33'23'1424'0,"7"-7"304"0,2-2-1392 0,8-6-336 0,9-2 0 0,5-6 0 16,-5 0 1312-16,-3 3 192 0,-6-3 32 0,0-9 16 15,8-5-1936 1,8-12-400-16,2-8-80 0,15-24-6304 16,-1 2-1280-16,3 8-240 0</inkml:trace>
  <inkml:trace contextRef="#ctx0" brushRef="#br0" timeOffset="58840.91">32339 12171 35007 0,'-61'27'1552'0,"24"-8"320"0,6-2-1488 0,10-8-384 16,15-6 0-16,1-3 0 0,2 0 704 0,-4 0 80 15,-4-3 16-15,-1-6 0 16,7-8-1536-16,1-11-304 0,8-7-64 0,5-31-6000 16,-1 3-1216-16,-11 2-224 0</inkml:trace>
  <inkml:trace contextRef="#ctx0" brushRef="#br0" timeOffset="58998.07">31872 11320 36863 0,'-49'19'1632'0,"17"-10"336"0,10-1-1584 0,8-4-384 0,10-8 0 0,4 4 0 15,-5-5 128-15,2-7-128 0,-3-2 0 0,3-12 128 16,-2-9-2688-16,3-10-560 0,4-2-96 0,-2-7-32 0,0 8 2608 15</inkml:trace>
  <inkml:trace contextRef="#ctx0" brushRef="#br0" timeOffset="59186.62">31215 10562 31327 0,'-54'17'1392'0,"13"-3"272"0,7-5-1328 0,6 0-336 15,12-4 0-15,6-5 0 0,-6 4 1328 0,-12-1 192 16,-12-1 32-16,-11-2 16 0,4-9-1120 0,9-10-208 16,7-11-48-16,8-6-16 15,6-11-2864-15,-1-7-576 0,9-7-128 0,1 3 0 16</inkml:trace>
  <inkml:trace contextRef="#ctx0" brushRef="#br0" timeOffset="59374.58">29935 9604 27647 0,'-47'19'1216'0,"18"-10"256"0,3 0-1168 0,12-4-304 0,5-5 0 0,4-2 0 16,1-1 512-16,-4-1 32 0,-10-1 16 0,-3-4 0 16,2-8-2016-16,2-2-400 0,3-6-64 0,-2 3-32 15,6-4-1632-15,-3 1-336 0,5-1-64 0,2-4-16 0</inkml:trace>
  <inkml:trace contextRef="#ctx0" brushRef="#br0" timeOffset="59516.38">29315 9089 22111 0,'-33'10'976'0,"10"-1"208"0,4-1-944 0,7-4-240 15,7-4 0-15,-2 0 0 0,2 0 960 0,-8-4 160 16,-4 3 32-16,-2-6 0 15,1-7-1680-15,-1-5-336 0,7-7-64 0,3-8-16 16,1-6 704-16</inkml:trace>
  <inkml:trace contextRef="#ctx0" brushRef="#br0" timeOffset="59705.21">28271 8775 33167 0,'-76'37'2944'0,"23"-11"-2352"0,5 0-464 0,13-12-128 16,21-5 1152-16,2-6 192 0,-2 2 64 0,-19 0 0 16,-13 4-992-16,-3-2-192 0,4-10-32 0,10-10-16 31,9-4-3568-31,5-7-704 0,4-6-128 0,-11 4-48 0</inkml:trace>
  <inkml:trace contextRef="#ctx0" brushRef="#br0" timeOffset="59877.28">26700 8815 15663 0,'-58'26'688'0,"14"-12"144"0,6 0-656 0,12-5-176 15,10-4 0-15,4-1 0 0,-5 1 1248 0,-15 3 224 16,-16 5 32-16,-10 1 16 0,-3 0-464 0,3-2-96 16,10 2 0-16,2-6-16 0,8 1-784 0,-2 0-160 15,5-1 0-15,4-4 0 16,5-4-736-16,3-4-96 0</inkml:trace>
  <inkml:trace contextRef="#ctx0" brushRef="#br0" timeOffset="60050.75">25504 9339 27647 0,'-31'25'2448'0,"6"-4"-1952"16,11-7-496-16,9-11 0 0,2 2 1264 0,-8 7 144 15,-10 8 48-15,-14 14 0 0,1 1-992 0,1 0-192 0,8-7-32 0,11-7-16 16,2-7-1136-16,5-5-240 0,4-1-32 0,3-4-12592 16</inkml:trace>
  <inkml:trace contextRef="#ctx0" brushRef="#br0" timeOffset="60223.82">25234 10452 16575 0,'-10'32'1472'0,"3"-6"-1168"16,5-9-304-16,2-5 0 0,2-3 1856 0,-2 10 320 15,0 20 64-15,-2 18 16 16,4 9-688-16,3 4-144 0,4-13-16 0,-1-11-16 0,6-6-1392 0,0-14-288 0,7-3-48 0,-21-23-12528 16</inkml:trace>
  <inkml:trace contextRef="#ctx0" brushRef="#br0" timeOffset="60396.9">25696 11968 25791 0,'-14'50'2304'15,"5"-6"-1856"-15,9-18-448 0,4-12 0 0,-4-2 1216 0,3 14 128 16,-3 28 48-16,2 24 0 0,1 15-944 0,6-10-192 15,3-15-48-15,2-15 0 16,0-15-3024-16,0-10-624 0,3-6-112 0,1-4-32 0</inkml:trace>
  <inkml:trace contextRef="#ctx0" brushRef="#br0" timeOffset="60585.61">25818 13904 28559 0,'-32'96'1264'0,"8"-28"272"0,8-7-1232 0,4-21-304 0,7-17 0 0,5-6 0 16,-4 9 416-16,-1 18 32 0,-4 26 0 0,1 6 0 31,1-1-1088-31,5-14-192 0,-3-12-64 0,5-9 0 16,-4-9-3216-16,4-5-656 0,0-3-128 0,-5 1-32 0</inkml:trace>
  <inkml:trace contextRef="#ctx0" brushRef="#br0" timeOffset="60758.31">25129 15059 9215 0,'-22'14'816'0,"6"-5"-656"0,2-4-160 0,4-5 0 0,3 0 1536 0,5-5 288 16,-5 1 48-16,-3-4 16 0,-6-8-480 0,-3-8-80 15,-4-8-32-15,2-8 0 0,7-3-1120 0,-3-10-176 16,5-4-144-16,1-11-8944 15</inkml:trace>
  <inkml:trace contextRef="#ctx0" brushRef="#br0" timeOffset="60931.12">23721 13565 25791 0,'-40'17'2304'0,"9"-5"-1856"16,15-12-448-16,11-3 0 0,-4-2 976 0,-8 1 112 0,-20 1 0 0,-20-2 16 31,-11-8-1936-31,-5-6-400 0,6-7-80 0,12 0-16 0,2-5 1104 0,8 4 224 0,-2 7 0 0</inkml:trace>
  <inkml:trace contextRef="#ctx0" brushRef="#br0" timeOffset="61119.59">21529 13614 27647 0,'-36'31'2448'0,"6"-7"-1952"16,13-13-496-16,11-8 0 0,-2-3 1280 0,-8 5 176 15,-17 9 16-15,-14 7 16 16,-7-3-2768-16,5-13-544 0,9-10-112 0,5-4-32 0</inkml:trace>
  <inkml:trace contextRef="#ctx0" brushRef="#br0" timeOffset="61307.41">19968 14063 26719 0,'-49'31'2368'0,"9"-5"-1888"0,17-12-480 0,15-10 0 15,-5 1 1472-15,-9 7 208 0,-27 11 48 0,-22 12 0 16,-15 5-1024-16,3-9-192 0,15-8-32 0,10-14-16 31,9-6-1616-31,2-6-320 0,7-6-64 0,4-5-12288 0</inkml:trace>
  <inkml:trace contextRef="#ctx0" brushRef="#br0" timeOffset="61463.78">18323 13882 12895 0,'-40'22'1152'0,"12"-9"-928"0,2-3-224 0,8-3 0 0,6-5 2048 0,7-2 384 15,-4 3 64-15,-12-3 0 0,-7 6-896 0,-6-6-176 16,2 0-32-16,1-6-16 16,6-2-1696-16,8-1-320 0,1-3-80 0,1-6-6816 15,1-1-1360-15</inkml:trace>
  <inkml:trace contextRef="#ctx0" brushRef="#br0" timeOffset="61667.8">17589 12913 34095 0,'-26'9'1504'0,"9"-9"320"0,8 0-1456 0,6-5-368 0,4-4 0 0,4-5 0 31,-5 14-320-31,14-47-128 0,0-2-16 0,7-22-16 16,2-13-2752-16,3-4-544 0,-3 4-128 0,-1 6 0 0,-1 3 3088 0,-2 12 624 0,1 6 192 0,-1 4 0 16</inkml:trace>
  <inkml:trace contextRef="#ctx0" brushRef="#br0" timeOffset="61824.6">17859 11929 2751 0,'79'-146'128'0,"-79"146"16"0,0 0-144 0,0 0 0 0,0 0 0 0,0 0 0 16,43-66 1024-16,-11 14 160 0,13-18 32 0,7-10 16 15,-3 5-96-15,-2 3-32 0,-2 15 0 0,-10 5 0 16,-35 52-800-16,70-84-176 0,-70 84-128 0,59-57 192 15,-59 57-192-15,56-44 192 0,-56 44-192 0,0 0 192 16,68-45 368-16,-68 45 80 0,0 0 0 0,0 0 16 0,70-35 320 0,-70 35 64 16,0 0 16-16,0 0 0 0,0 0 304 0,0 0 64 15,0 0 16-15,62-35 0 0,-62 35-992 0,0 0-208 16,44-76-48-16,-23 32-10688 16</inkml:trace>
  <inkml:trace contextRef="#ctx0" brushRef="#br0" timeOffset="61983.59">18908 10029 39615 0,'-45'21'1760'0,"15"-7"352"0,8-5-1680 0,4-4-432 0,10-2 0 0,2-6 0 16,3 3 384-16,-11-5 0 0,-3-4 0 0,-1-8 0 31,-3-11-928-31,7-7-192 0,2-9-32 0,7-39-7072 16,-4 4-1408-16,0 3-288 0</inkml:trace>
  <inkml:trace contextRef="#ctx0" brushRef="#br0" timeOffset="62170.25">18217 8683 35935 0,'-60'1'3200'0,"26"-1"-2560"0,4-5-512 0,12-3-128 0,13-1 592 0,2-5 112 15,1-4 0-15,-5-20 16 32,-2-21-2624-32,1-28-528 0,6-14-96 0,-14 3-32 0</inkml:trace>
  <inkml:trace contextRef="#ctx0" brushRef="#br0" timeOffset="62327.64">17966 6520 39615 0,'-49'8'3520'0,"21"-8"-2816"0,11 0-560 0,8-2-144 15,5-4 512-15,4 6 80 0,0 0 16 0,21-54 0 16,2 1-608-16,12-18-320 0,10-16 48 0,2-11 0 16</inkml:trace>
  <inkml:trace contextRef="#ctx0" brushRef="#br0" timeOffset="62500.85">19126 4781 41471 0,'-40'40'1840'0,"14"-14"368"0,3-3-1760 0,13-11-448 0,3-3 0 0,7-9 0 0,-2 0-240 0,-1 3-128 16</inkml:trace>
  <inkml:trace contextRef="#ctx0" brushRef="#br0" timeOffset="73072.98">30782 13901 17503 0,'-10'9'1552'0,"1"-1"-1232"15,2-8-320-15,6 0 0 0,-3 0 832 0,-1 4 128 16,-4 1 0-16,-10 2 16 0,-2 2-560 0,-5-2-112 0,0 0-32 0,0-2 0 31,3 0-752-31,-3-1-160 0,3-1-16 0,-3 2-16 16,-2 1-416-16,2 1-96 0,0-2-16 0,0 3 0 16,3 5 560-16,-1-3 96 0,-1-1 32 0,-1 5 0 0,-4 1 352 0,-1 3 160 0,-4-2-128 0,4 1 128 15,-4 0 384-15,4 1 176 0,-1 3 16 0,3-2 16 16,3 2 480-16,1 1 80 0,4 5 32 0,-1-1 0 15,-1 2-272-15,2 5-48 0,4 3-16 0,-6-1 0 16,6 2-224-16,-1 1-48 0,-3 5-16 0,2 3 0 16,2-3-240-16,-1 3-32 0,-1-3-16 0,3 1 0 15,2 1-272-15,-3-2 0 0,3-2 0 0,2 2 0 16,0-5 240-16,1 2-16 0,2 1 0 0,1 2 0 0,-1-1 592 0,0 1 112 16,4 4 32-16,-2 2 0 0,0 0-96 0,-2 0-16 15,6 0 0-15,-4-2 0 0,5 1-192 0,-3-2-32 16,3 1-16-16,2-6 0 0,2 6-64 0,3-3-16 15,-1-2 0-15,1-4 0 0,4 2-128 0,-1-5-16 16,1 5-16-16,5-3 0 0,-5 1-176 0,3-1-16 16,2-4-16-16,0-6 0 0,0 5-160 0,1-6 0 15,5 0 144-15,1 0-144 0,-2 0 0 0,2-3 144 16,5 3-144-16,0-3 0 0,0-2 0 0,2-2 0 16,2 5 0-16,1-1 0 0,-31-23 0 0,68 40 0 15,-68-40 0-15,78 45 0 0,-78-45 0 0,84 44 0 16,-84-44 0-16,85 47 0 0,-85-47 0 0,86 42 160 0,-86-42-160 15,90 34 192-15,-90-34 16 0,101 18 16 0,-101-18 0 0,101 0 0 16,-101 0-224-16,112-18 176 0,-112 18-176 0,113-26 160 16,-113 26-160-16,110-28 0 0,-110 28 0 0,89-26 0 15,-89 26 0-15,87-29 0 0,-87 29 0 0,89-32 0 16,-89 32 0-16,92-40 0 0,-92 40 0 0,98-49 0 16,-98 49 0-16,104-54 0 0,-104 54 128 0,100-64-128 15,-100 64 128-15,90-80-128 0,-41 33 0 0,-4-7 128 16,2 2-128-16,2-6 0 0,-5 4 0 0,3-2 0 15,3-1 0-15,4-6 0 0,-1 2 128 0,-4-1-128 16,5 1 0-16,-7-2 0 0,-2 0 0 0,-2-1 0 16,-6 3 0-16,-4-2 0 0,-5 6 0 0,-2 4 0 15,-5 5 0-15,-7-1 0 0,0 0 0 0,-2 6 0 0,-7 2 0 0,-1 1 0 16,-4 0 0-16,0 2 0 0,-4-2 0 0,-1 0 0 16,-4 0 0-16,-4 2 0 0,0-2 0 0,-8 5 0 15,2-2 0-15,-7 6 0 0,-4 1 0 0,-3 4 0 16,-1 0 0-16,-10 3 0 0,-1 4 0 0,-8 3 0 15,-2-1-128-15,1 7 128 0,-4-3 0 0,-6 3 0 16,-1-2 0-16,-3 3 0 0,2-3 0 0,-2-2 160 16,2 0-32-16,-9 2-128 0,-5-2 192 0,-2 0-192 15,-2-4 192-15,-5-2-192 0,0 0 0 0,-8-1 0 16,-3 8 0-16,-8-5-18432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2T23:59:1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16592 12002 0</inkml:trace>
  <inkml:trace contextRef="#ctx0" brushRef="#br0" timeOffset="883.23">16945 11385 0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23T00:16:23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8537 13962 6447 0,'-11'-9'576'0,"4"4"-576"16,2 2 0-16,1-3 0 0,4 6 480 0,0-3-16 15,0 1 0-15,-1-5 0 0,-3 2-464 0,1-7 0 16,-3 1 0-16,-6 3 0 0,2 1 0 0,-6 5 0 0,-1 2 0 0,-1 2 0 31,-1 6 464-31,0 1 112 0,0 0 0 0,0 3 16 0,1 2 112 0,-3 0 32 0,2-2 0 0,2 2 0 31,-1 2-416-31,-3-6-96 0,4 2-16 0,-2 2 0 16,1-2-592-16,1-1-128 0,-1 1-32 0,-1 2 0 0,2-5 256 0,1 5 48 0,-1-6 16 0,1 4 0 16,4-3 640-16,-6 5 128 0,5-2 32 0,-1-1 0 15,5 4 128-15,-3-4 48 16,-1 6 0-16,3-5 0 15,1 2-64-15,1 4-16 0,-5-4 0 0,5 3 0 16,-3 1-224-16,-1-1-64 0,0 4 0 0,1-4 0 0,-3 2-144 16,-1-1-48-16,-1 3 0 0,4-4 0 0,-6-1 64 0,4 0 16 15,2-6 0-15,0 2 0 0,2-3 496 0,3 0 80 16,0-1 32-16,3-2 0 0,-3 2 64 0,6 1 16 16,-3 0 0-16,2 3 0 0,-1-2-320 0,3-1-64 15,-4 5-16-15,4-2 0 0,0 2-128 0,4-2-32 16,-1 2 0-16,-3 0 0 0,2 2-208 0,2-2-32 15,-1 0-16-15,2 1 0 0,-5-15-144 0,0 0 0 16,12 46 0-16,-6-29 0 0,-5 2 192 0,-1-19-64 16,9 35 0-16,-2-19 0 0,-5 3 160 0,5-2 32 15,-2 4 0-15,-5-21 0 0,0 0 0 0,19 58 0 16,-19-58 0-16,0 0 0 0,28 59-32 0,-28-59 0 16,0 0 0-16,31 56 0 0,-31-56 96 0,0 0 0 0,37 57 16 15,-37-57 0-15,0 0-32 0,0 0-16 0,52 66 0 0,-52-66 0 16,0 0-48-16,0 0-16 0,49 72 0 0,-49-72 0 15,0 0-80-15,0 0-16 0,58 66 0 0,-58-66 0 16,0 0-64-16,54 49 0 0,-54-49-128 0,0 0 192 16,78 47-64-16,-78-47 0 0,0 0-128 0,92 40 192 15,-92-40-192-15,0 0 0 0,101 36 128 0,-101-36-128 16,0 0 0-16,103 33 0 0,-103-33 0 0,0 0 0 16,101 28 0-16,-101-28 0 0,0 0 0 0,101 30 0 15,-101-30 0-15,70 17 0 0,-70-17 0 0,77 19 0 16,-77-19 0-16,78 23 0 0,-78-23 128 0,87 18-128 15,-87-18 0-15,89 17 0 0,-89-17 0 0,89 14 0 0,-89-14 128 0,92 9-128 16,-92-9 0-16,110 8 0 0,-110-8 0 0,115 9 128 16,-115-9-128-16,115 9 0 0,-115-9 0 0,115 12 0 15,-115-12 0-15,107 14 0 0,-107-14 0 0,104 17 128 16,-104-17-128-16,110 14 0 0,-110-14 176 0,115 18-176 16,-115-18 192-16,124 12-192 0,-124-12 144 0,123 17-144 15,-123-17 0-15,115 18 144 0,-115-18-144 0,107 14 0 16,-107-14 0-16,111 8 0 0,-111-8 0 0,113 9 0 15,-113-9 128-15,119 9-128 0,-119-9 0 0,117 5 0 16,-117-5 144-16,115 12-144 0,-115-12 128 0,116 9-128 16,-116-9 128-16,117 5-128 0,-117-5 0 0,122 4 0 15,-122-4 0-15,126 1 128 0,-126-1-128 0,116 0 0 0,-116 0 0 0,101-5 0 16,-101 5 0-16,98-9 0 0,-98 9 0 0,99-12 0 16,-99 12 0-16,100-22 0 0,-100 22 0 0,106-27 0 15,-54 10 0-15,2 3 0 0,-1-3 0 0,-53 17 0 16,92-35 0-16,-92 35 0 0,92-37 0 0,-92 37 0 15,89-38 0-15,-89 38 0 0,93-31 0 0,-93 31 0 16,92-28 0-16,-92 28 0 0,97-30 0 0,-97 30 0 16,84-17 0-16,-84 17 0 0,75-23 0 0,-75 23 0 15,68-28-128-15,-68 28 128 0,61-33-128 0,-61 33 128 16,54-31 0-16,-54 31 0 0,47-35 0 0,-30 17-128 16,3 1 128-16,-5-2 0 0,-1 1 0 0,-2-2 0 0,-1 0 0 0,-2-1 0 15,-2-1-144-15,-2 1 144 0,-2-7 0 0,3 2 0 16,2 0 0-16,-2-6 0 0,-3 1 0 0,2 2 0 15,4-6 0-15,-6-2 0 0,4 2 0 0,-3-5 0 16,-1 5 0-16,-1 1 0 0,0 2 0 0,-2-3 0 16,-2-1 0-16,-3 1 0 0,1 4 0 0,-3-4 0 15,0 3 0-15,-1-2 0 0,-1 2 0 0,-1-3 0 16,-3-3 0-16,-1 1 0 0,6-1 0 0,-6 2 0 16,5-1 0-16,-7-1 0 0,6 6 0 0,-8 3 0 15,1 1 128-15,0 2-128 0,-6-4 0 0,6 6 0 16,-6-2 0-16,5-1 0 0,-4 1 0 0,4 4 0 15,-3-3 0-15,1 1 128 0,0 0-128 0,-2 1 0 16,-1-3 0-16,2 0 128 0,-5-6-128 0,0 6 0 0,-2-2 0 0,-3-1 0 16,-2 3 0-16,-1-1 0 0,1 3 0 0,-2 0 0 15,2 1 0-15,-1-3 0 0,-1 3 0 0,3 1 0 16,-1 1 0-16,0-2 0 0,-2 0 0 0,0-3 0 16,1 5 0-16,-3-1 0 0,2-1 0 0,-5 1 0 15,0 1-144-15,-4 1 144 0,-3 0 0 0,-1 2 0 16,-3 1 0-16,-1-1-128 0,-1 4 128 0,1 2 0 15,0 2 0-15,1 1 0 0,-1 0 0 0,-2 6 0 16,2 1-128-16,-2-1 128 0,-2-1 0 0,2 2 0 16,-4-1-192-16,3-1 64 0,6 3 128 0,0-3-208 15,0 1 208-15,4 3-144 0,-2-2 144 0,0-2-128 0,2 4 128 16,-1 0 0-16,-2 0 0 0,-5 4 0 0,1-4 0 0,-6 2-128 16,1-2 128-16,-1 0-128 15,-3 3 128-15,2 2-160 0,0 2 160 0,0-1-160 0,-2 2 160 0,0 3 0 16,0-3 0-16,-4 5 128 0,-1-1-128 0,-2-2 0 15,0-1 0-15,4 0 128 0,6-1-128 0,-5 6 0 16,-3 4 0-16,0-1 0 0,3 4 0 0,-6-3 0 16,-3 1 0-16,-3-2 0 0,0 1-160 0,0-1 160 15,2 4-192-15,0-2 192 0,3 4-192 0,-5-2 192 16,4 6-192-16,-2 0 192 0,1 2 0 0,2-1 0 16,4 2 0-16,5 4 0 0,7-2-192 0,0 4 0 15,-2 8 16-15,2 8-11632 0,-1 9-2336 16</inkml:trace>
  <inkml:trace contextRef="#ctx0" brushRef="#br0" timeOffset="1258.97">4710 16449 14735 0,'-19'4'1312'0,"5"1"-1056"16,5-2-256-16,7-1 0 0,-1-2 0 0,-6 4 0 16,-5-1 128-16,-12 2-128 0,-4 4 0 0,-3 0 0 15,4-1 0-15,2 1 0 0,5 0 384 0,1 1 192 16,2 2 16-16,-2 2 16 0,2 2-240 0,1-2-48 15,-3 5-16-15,0 2 0 0,2 2-304 0,-2 3 0 16,2 0 0-16,-3 0 0 0,4 2 0 0,-3 2 0 16,2 1 0-16,2 4 0 0,1-4 432 0,2 0 80 15,2-1 0-15,3 1 16 0,4 1 208 0,0-1 32 0,5 4 16 0,0 3 0 32,1-1-224-32,1 1-48 0,3-1-16 0,1 3 0 0,1 0 96 0,1 3 32 0,1-3 0 0,1-1 0 15,3-3 144-15,-5-1 16 0,1 0 16 0,-2 3 0 16,2-1-96-16,-2-2 0 0,1 5-16 0,1-4 0 15,0 6-32-15,0-5 0 0,1 6 0 0,4-6 0 16,2 1 16-16,-16-38 0 0,33 72 0 0,-33-72 0 16,47 69-192-16,-47-69-32 0,54 58-16 0,-54-58 0 15,64 52-432-15,-64-52 128 0,77 45-128 0,-77-45 0 0,96 47 0 16,-96-47 0-16,110 37-144 0,-110-37 144 0,115 31-192 0,-115-31 192 16,111 26-192-16,-111-26 192 15,110 30-160-15,-110-30 160 0,113 28-128 0,-113-28 128 0,120 26 0 0,-120-26-128 16,136 23 128-16,-136-23 0 0,134 21 0 0,-134-21 0 15,135 19 0-15,-135-19 0 0,139 8 0 0,-64-9 0 16,7-3 0-16,-2-5 0 16,4 1 0-16,-6-1 0 0,-1-1 0 0,-4 1 0 0,-5-7 0 0,3-1 0 15,6-2 0-15,3 1 0 0,4-3 0 0,-7-1 0 16,1-1 0-16,-10-3 0 0,0 3 0 0,-2-6 0 16,0 3 0-16,1-6 0 0,-5 6 0 0,1-5 144 15,1 5-144-15,-6-9 0 0,1 2 176 0,-6-7-176 16,-6-2 160-16,-7 2-160 0,-6 0 128 0,-2 0-128 15,-1-4 0-15,-5 0 144 0,-3 4-144 0,0-5 0 16,-2-7 0-16,-2 3 0 0,-2-3 192 0,-1 3-32 0,-2 0-16 0,-2 1 0 16,-2-1 64-16,-3 2 16 15,-1-2 0-15,-5 5 0 0,-2-1-48 0,-6 5-16 0,-4 2 0 0,-3-2 0 16,-3 8-160-16,-8-2 0 0,-1 6 0 0,-7-2 128 16,-2 4-128-16,-5 0 160 0,-9 7-160 0,-3-2 160 15,-4 3-160-15,-6 1 0 0,-6-2 0 0,-2 1 128 16,0 1-128-16,2 0 0 0,2-3 0 0,2-1 128 15,1-1-128-15,2-4 0 0,-5 0 0 0,-4-1 0 16,-5 0 0-16,-2-3 128 0,-3 2-128 0,2-2 0 16,-1 1 144-16,-6-4-144 15,1-2 160-15,-8 4-160 0,-4 1 224 0,-1-1-48 0,-6 1-16 16,2-3 0-16,-4 3 0 0,2 4 0 0,-1 4 0 0,-8 1 0 0,-6 1-160 0,-2 5 128 16,3 8-128-16,0 7 128 0,-1 7-128 0,-13 10-176 15,-3 9 48-15,-13 18 0 16,4 22-736-16,-13 21-144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23T00:17:0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19280 11672 0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6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5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6/12/2023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6/12/2023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6/12/2023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6/12/2023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6/12/2023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6/12/2023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Relationship Id="rId5" Type="http://schemas.openxmlformats.org/officeDocument/2006/relationships/image" Target="../media/image60.png"/><Relationship Id="rId4" Type="http://schemas.openxmlformats.org/officeDocument/2006/relationships/customXml" Target="../ink/ink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Relationship Id="rId5" Type="http://schemas.openxmlformats.org/officeDocument/2006/relationships/image" Target="../media/image63.png"/><Relationship Id="rId4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97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I, E, F,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Add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Add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</a:t>
            </a:r>
            <a:r>
              <a:rPr lang="en-CA"/>
              <a:t>, C, E, </a:t>
            </a:r>
            <a:r>
              <a:rPr lang="en-CA" dirty="0"/>
              <a:t>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737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cost?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and all other nodes in the graph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14:cNvPr>
              <p14:cNvContentPartPr/>
              <p14:nvPr/>
            </p14:nvContentPartPr>
            <p14:xfrm>
              <a:off x="6729120" y="1222920"/>
              <a:ext cx="2136600" cy="634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3122F6C-7E89-1C94-2A01-4F728947DE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760" y="1213560"/>
                <a:ext cx="2155320" cy="6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14:cNvPr>
              <p14:cNvContentPartPr/>
              <p14:nvPr/>
            </p14:nvContentPartPr>
            <p14:xfrm>
              <a:off x="255240" y="894240"/>
              <a:ext cx="4296960" cy="254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4010FD-7EDE-CBDC-C3D8-2D6D16554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880" y="884880"/>
                <a:ext cx="4315680" cy="25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14:cNvPr>
              <p14:cNvContentPartPr/>
              <p14:nvPr/>
            </p14:nvContentPartPr>
            <p14:xfrm>
              <a:off x="180360" y="906840"/>
              <a:ext cx="11558520" cy="5148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021355D-B674-646D-A478-99138C7E5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897480"/>
                <a:ext cx="11577240" cy="51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14:cNvPr>
              <p14:cNvContentPartPr/>
              <p14:nvPr/>
            </p14:nvContentPartPr>
            <p14:xfrm>
              <a:off x="5973120" y="4098600"/>
              <a:ext cx="127440" cy="22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735347-959B-B5CC-5C8C-D2E0ABBA83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3760" y="4089240"/>
                <a:ext cx="14616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b="1" dirty="0"/>
                  <a:t>Adaptable priority queue </a:t>
                </a:r>
                <a:r>
                  <a:rPr lang="en-CA" dirty="0"/>
                  <a:t>(8.4 of textbook)</a:t>
                </a:r>
              </a:p>
              <a:p>
                <a:pPr lvl="1"/>
                <a:r>
                  <a:rPr lang="en-CA" dirty="0"/>
                  <a:t>also a </a:t>
                </a:r>
                <a:r>
                  <a:rPr lang="en-CA" b="1" dirty="0"/>
                  <a:t>Fibonacci heap</a:t>
                </a:r>
                <a:r>
                  <a:rPr lang="en-CA" dirty="0"/>
                  <a:t>, see </a:t>
                </a:r>
                <a:r>
                  <a:rPr lang="en-CA" dirty="0">
                    <a:hlinkClick r:id="rId2"/>
                  </a:rPr>
                  <a:t>its </a:t>
                </a:r>
                <a:r>
                  <a:rPr lang="en-CA">
                    <a:hlinkClick r:id="rId2"/>
                  </a:rPr>
                  <a:t>Wikipedia entry</a:t>
                </a:r>
                <a:endParaRPr lang="en-CA" dirty="0"/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14:cNvPr>
              <p14:cNvContentPartPr/>
              <p14:nvPr/>
            </p14:nvContentPartPr>
            <p14:xfrm>
              <a:off x="1481760" y="4757760"/>
              <a:ext cx="3406680" cy="190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D220E5-A325-E5F2-F955-F1D81EFF28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2400" y="4748400"/>
                <a:ext cx="3425400" cy="19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/>
              <a:t>of Dijkstra’s </a:t>
            </a:r>
            <a:r>
              <a:rPr lang="en-CA" dirty="0"/>
              <a:t>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estimate the </a:t>
            </a:r>
            <a:br>
              <a:rPr lang="en-CA" dirty="0"/>
            </a:br>
            <a:r>
              <a:rPr lang="en-CA" dirty="0"/>
              <a:t>distance to the goal vertex.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14:cNvPr>
              <p14:cNvContentPartPr/>
              <p14:nvPr/>
            </p14:nvContentPartPr>
            <p14:xfrm>
              <a:off x="6940800" y="4201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70E7A1-D010-E0BC-A0EC-F1AC0E5115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1440" y="4192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5602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2023-11-22T20:58:40Z</cp:lastPrinted>
  <dcterms:created xsi:type="dcterms:W3CDTF">2023-07-08T03:43:54Z</dcterms:created>
  <dcterms:modified xsi:type="dcterms:W3CDTF">2023-12-06T22:11:28Z</dcterms:modified>
</cp:coreProperties>
</file>